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707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501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09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77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001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088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0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24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61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62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3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1C684-176B-4CDF-9B0C-8D2E9083E74C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D43CB-3E46-4236-A4FC-7E7F5A969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39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&#1050;&#1088;&#1072;&#1090;&#1082;&#1086;&#1077;%20&#1089;&#1086;&#1076;&#1077;&#1088;&#1078;&#1072;&#1085;&#1080;&#1077;%20&#1088;&#1072;&#1079;&#1076;&#1077;&#1083;&#1086;&#1074;%20&#1087;&#1088;&#1086;&#1075;&#1088;&#1072;&#1084;&#1084;&#1099;%202%20&#1075;.&#1086;..docx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86;&#1084;&#1077;&#1078;&#1091;&#1090;&#1086;&#1095;&#1085;&#1072;&#1103;%20&#1076;&#1080;&#1072;&#1075;&#1085;&#1086;&#1089;&#1090;&#1080;&#1082;&#1072;.docx" TargetMode="External"/><Relationship Id="rId2" Type="http://schemas.openxmlformats.org/officeDocument/2006/relationships/hyperlink" Target="&#1044;&#1080;&#1072;&#1075;&#1085;&#1086;&#1089;&#1090;&#1080;&#1082;&#1072;.doc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&#1048;&#1090;&#1086;&#1075;&#1086;&#1074;&#1072;&#1103;%20&#1076;&#1080;&#1072;&#1075;&#1085;&#1086;&#1089;&#1090;&#1080;&#1082;&#1072;.docx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&#1050;&#1088;&#1072;&#1090;&#1082;&#1086;&#1077;%20&#1089;&#1086;&#1076;&#1077;&#1088;&#1078;&#1072;&#1085;&#1080;&#1077;%20&#1088;&#1072;&#1079;&#1076;&#1077;&#1083;&#1086;&#1074;%20&#1087;&#1088;&#1086;&#1075;&#1088;&#1072;&#1084;&#1084;&#1099;.docx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6879" y="134130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общеразвивающая программа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«Волшебный бисер»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5369" y="4555075"/>
            <a:ext cx="9144000" cy="1655762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Покивайлова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Владимировна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 дополнительного образования 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ДОД Сосновского районного ЦДТ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022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321" y="365125"/>
            <a:ext cx="10515600" cy="67806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Учебно-тематический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 обучения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083287"/>
              </p:ext>
            </p:extLst>
          </p:nvPr>
        </p:nvGraphicFramePr>
        <p:xfrm>
          <a:off x="605306" y="1310469"/>
          <a:ext cx="10915920" cy="5032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5177"/>
                <a:gridCol w="7771969"/>
                <a:gridCol w="786258"/>
                <a:gridCol w="786258"/>
                <a:gridCol w="786258"/>
              </a:tblGrid>
              <a:tr h="20129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разделов и тем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часов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5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</a:tr>
              <a:tr h="2012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</a:tr>
              <a:tr h="181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Бисероплетение.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 Вводное занятие: диагностический этап определение уровня сохранности знаний, умений и навыков.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 Повторение изученного за первый год обучения.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 Изготовление украшений на основе простых цепочек.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1.4. Сувениры из бисера. Биология на занятиях бисероплетения.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1.5. Изготовление украшений комбинированного плетения.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 anchor="ctr"/>
                </a:tc>
              </a:tr>
              <a:tr h="805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Народные промыслы. Монастырское шитье.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 Основы изготовления сувенирных яиц.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 Основы композиции декоративного рисунка.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 Изготовление сувенирных яиц.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</a:tr>
              <a:tr h="1409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Оплетение пасхального яйца.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 Ознакомление с различными приемами оплетения пасхального яйца.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 Оплетение в технике «ажурного» плетения.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 Оплетение в технике «колечки».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3.4. Итоговое занятие: контрольная диагностика знаний, умений и навыков, приобретенных за время обучения.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</a:tr>
              <a:tr h="20129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8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224" y="662833"/>
            <a:ext cx="10515600" cy="106443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содержание разделов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 обучения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8565" y="1587899"/>
            <a:ext cx="445807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705" algn="ctr">
              <a:lnSpc>
                <a:spcPct val="200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раздел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Бисероплетение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44" y="311115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раздел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Народные промыслы</a:t>
            </a:r>
          </a:p>
          <a:p>
            <a:pPr indent="342900" algn="ctr"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Монастырское шитье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4107" y="4458117"/>
            <a:ext cx="674678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705" indent="342900" algn="ctr">
              <a:lnSpc>
                <a:spcPct val="200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раздел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Оплетение пасхального яйца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5" r="13348" b="4017"/>
          <a:stretch/>
        </p:blipFill>
        <p:spPr>
          <a:xfrm>
            <a:off x="7194548" y="1626582"/>
            <a:ext cx="3554570" cy="329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5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322" y="146184"/>
            <a:ext cx="10515600" cy="132556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 программы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14073"/>
              </p:ext>
            </p:extLst>
          </p:nvPr>
        </p:nvGraphicFramePr>
        <p:xfrm>
          <a:off x="564524" y="1889802"/>
          <a:ext cx="11037196" cy="3962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18598"/>
                <a:gridCol w="5518598"/>
              </a:tblGrid>
              <a:tr h="60241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Материально-техническое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Методическое и дидактическое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10851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Просторный учебный кабинет с хорошим освещением, учебные столы, стулья, набор рабочего инструмента: иглы №1 и №0, нить (капрон, х/б), леска,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мононить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проволока, ножницы, лезвие, доски с ворсистым покрытием, поролон, цветные карандаши, простой карандаш, ластик, шило, клей «Момент», набор цветного бисера и стекляруса, мелкие и крупные бусины, замочки, крючки.</a:t>
                      </a:r>
                      <a:endParaRPr lang="ru-RU" sz="20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Подборка информационной и справочной литературы.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Сценарии массовых мероприятий, разработанные для организации досуга воспитанников объединения.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Наглядные пособия по темам.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 карт-схем индивидуального пользования по темам.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Образцы изделий и видов плетений.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Диагностические методики для определения уровня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ЗУНов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творческих способностей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89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Методы, приемы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038081"/>
              </p:ext>
            </p:extLst>
          </p:nvPr>
        </p:nvGraphicFramePr>
        <p:xfrm>
          <a:off x="838200" y="1690688"/>
          <a:ext cx="10675512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7756"/>
                <a:gridCol w="5337756"/>
              </a:tblGrid>
              <a:tr h="281094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 kern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</a:t>
                      </a:r>
                      <a:endParaRPr lang="ru-RU" sz="2000" b="1" kern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 kern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Приемы</a:t>
                      </a:r>
                      <a:endParaRPr lang="ru-RU" sz="2000" b="1" kern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24375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 kern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Объяснительно-иллюстративные</a:t>
                      </a:r>
                      <a:endParaRPr lang="ru-RU" sz="2000" b="1" kern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 kern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рассказ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экскурсия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обзор литературы.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4328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 kern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Репродуктивные</a:t>
                      </a:r>
                      <a:endParaRPr lang="ru-RU" sz="2000" b="1" kern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 kern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плетение по образцу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схемы плетения готового изделия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плетение по схеме.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4328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 kern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Эвристические</a:t>
                      </a:r>
                      <a:endParaRPr lang="ru-RU" sz="2000" b="1" kern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 kern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«копилка идей»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мозговой штурм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творческие проекты.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4328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000" kern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Проблемно-поисковые</a:t>
                      </a:r>
                      <a:endParaRPr lang="ru-RU" sz="2000" b="1" kern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 kern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наблюдения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анализ-синтез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обобщение-конкретизация.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0191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занятий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2017259"/>
            <a:ext cx="848717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Младший школьный возраст: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-беседа с игровыми элементами;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-соревнование;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-тематический праздник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Средний школьный возраст: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-беседа;       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-тематическая экскурсия;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-лекция;       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-тематические задания по подгруппам;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-конкурс.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835" y="1548128"/>
            <a:ext cx="5477813" cy="410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446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831" y="74990"/>
            <a:ext cx="10515600" cy="132556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 для педагога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062" y="1258886"/>
            <a:ext cx="1174553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u="none" strike="noStrike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Аполозова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Л.М. «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Бисероплетение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», -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М.:Культура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традиции. 1997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Баскова Т.Н. «Бисер. Уроки труда в начальной школе», 2003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Божко Л.А. «Бисер», - М.: Мартин, 2000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Божко Л.А. «Бисер. Уроки мастерства», - М.: Мартин, 2003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Васильева И.И. «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Бисероплетение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Шкатулки. Сумочки: Практическое пособие.» – СПб Корона, 2010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Виноградова Е.Г. «Макраме: украшения и сувениры», - СПб: Политехника, 1998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Гадаева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Ю.В. «Азбука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», - практическое пособие, 1998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Гукасова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А.М. «Рукоделие в начальных классах», - 1999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Дюмина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Г. «Бисер. Умелица», - 2001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Калмыкова С. «Азбука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», - 1998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Куликова Л.Г., Короткова Л.Ю. «Цветы из бисера». М.: Издательский Дом МСП, 2013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Литвинец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Э.Н. «Изготовление украшений из бисера и стекляруса», - М.:ВНМЦ НТ и КПР, 1984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Пасхальные композиции. – М,: Культура и традиции, 2000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Сколотнева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Е.И. «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Бисероплетение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», - СПб.: ТОО «Диамант», ООО «Золотой век», 1999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Соколова Ю.,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Пырерка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Н. «Азбука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», - Практическое пособие, 2010.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68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 для обучающихся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6416" y="1987922"/>
            <a:ext cx="1135916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Божко Л.А. «Бисер», - М.: Мартин, 2000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2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Васильева И.И. «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Бисероплетение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Шкатулки. Сумочки: Практическое пособие.» – СПб Корона, 2010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2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Калмыкова С. «Азбука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», - 1998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2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Куликова Л.Г., Короткова Л.Ю. «Цветы из бисера». М.: Издательский Дом МСП, 2005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2"/>
              <a:tabLst>
                <a:tab pos="588645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Литвинец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Э.Н. «Изготовление украшений из бисера и стекляруса», - М.:ВНМЦ НТ и КПР, 1984 г.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2"/>
              <a:tabLst>
                <a:tab pos="588645" algn="l"/>
              </a:tabLst>
            </a:pP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Ляукина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М.В. «Стильные штучки из бисера». – М.: АСТ – Пресс книга, 2012.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2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Нестерова Д.В. «Рукоделие: энциклопедия». – М.:АСТ, 2007.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2"/>
              <a:tabLst>
                <a:tab pos="588645" algn="l"/>
              </a:tabLs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Соколова Ю.,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Пырерка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Н. «Азбука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», - Практическое пособие, 2010.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80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карта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8793" y="1690688"/>
            <a:ext cx="936294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u="sng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Тип:</a:t>
            </a: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модифицированная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u="sng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Вид:</a:t>
            </a: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прикладная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u="sng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Направленность</a:t>
            </a: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: художественно-эстетическая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u="sng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Срок реализации программы:</a:t>
            </a: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2 года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u="sng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Форма обучения:</a:t>
            </a: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групповая, индивидуальная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u="sng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Возрастной диапазон</a:t>
            </a: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: для детей младшего и среднего школьного возраста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u="sng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Составитель:</a:t>
            </a: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Покивайлова</a:t>
            </a:r>
            <a:r>
              <a:rPr lang="ru-RU" sz="2000" dirty="0" smtClean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Ольга Владимировна – педагог дополнительного образования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308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2727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082" y="798491"/>
            <a:ext cx="1192583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7277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программа «Волшебный бисер» была создана на основе авторской программы педагога дополнительного образования Сазоновой Т.В. в 2008 году, доработана в 2013 году.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57277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содержании программы «Волшебный бисер» входят задачи освоения нескольких промыслов: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бисерного ткачества, монастырского шитья. Освоение этих промыслов детьми способствует расширению их кругозора, развитию эстетического и художественного вкуса, основных психических процессов: мышления, внимания, памяти, воображения и их свойств: наблюдательности и фантази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и.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«Волшебный бисер» обладает большим воспитательным потенциалом. Наряду с учебными занятиями, предусмотрены экскурсии, тематические беседы, викторины, в процессе которых дети получают дополнительные знания о многообразии народных промыслов, развивают художественный вкус, оригинальность мышления, чувство коллективизма и навыки общения.</a:t>
            </a:r>
          </a:p>
          <a:p>
            <a:pPr marL="179705" indent="572770"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Срок реализации программы рассчитан на 2 года. Каждый год обучения является ее отдельным этапом и состоит из двух основных разделов: плетение;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ышивание и комбинирование бисера с другими материалами.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 по программе проводятся 2 раза в неделю: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год обучения – 2 раза в неделю, продолжительностью по 2 академических часа. На учебный год отводится 144 часа.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год обучения – 2 раза в неделю, продолжительностью по 3 академических часа. На учебный год отводится 216 часов.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детское объединение принимаются все желающие в возрасте от 6 до 12 лет. Число воспитанников каждого творческого объединения не менее 12-15 человек.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57277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учебного занятия варьируется в зависимости от целей и задач, однако обязательными элементами каждого занятия являются: упражнения на развитие творческих способностей;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элементы зрительной гимнастики на снятие напряжения и укрепление зрительно-двигательных мышц;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релаксационные минутки, направленные на сохранение психического здоровья детей и установление положительно эмоционального настроя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13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0426"/>
            <a:ext cx="10515600" cy="819731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программы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9295" y="940157"/>
            <a:ext cx="1133340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Результативность программы «Волшебный бисер» определяется диагностическими исследованиями, которые проходят в три этапа.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Начальная</a:t>
            </a:r>
            <a:r>
              <a:rPr lang="ru-RU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диагностика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проводится в начале первого года обучения. Ее результаты позволяют определить уровни развития первоначального практического навыка и разделить детей на уровни мастерства. Это деление обеспечивает личностно-ориентированный подход в процессе учебного занятия.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 action="ppaction://hlinkfile"/>
              </a:rPr>
              <a:t>Промежуточная</a:t>
            </a:r>
            <a:r>
              <a:rPr lang="ru-RU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диагностика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проводится в конце первого года обучения и позволяет проследить динамику развития практического навыка.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 action="ppaction://hlinkfile"/>
              </a:rPr>
              <a:t>Итоговая</a:t>
            </a:r>
            <a:r>
              <a:rPr lang="ru-RU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диагностика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проводится в конце второго обучения. По ее результатам определяется уровень мастерства, которого достигли воспитанники за время обучения.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7150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итогам диагностического исследования, анализу творческой активности (участие в выставках, конкурсах, фестивалях) в конце обучения детям выдается свидетельство об окончании обучения с указанием уровня мастерства.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7150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Основной целью первого года обучения является овладение практическими навыками плетения и вышивания бисером. Дети знакомятся со спецификой работы с материалом, результатом освоения данного этапа является умение изготавливать простые некомбинированные изделия.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7150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Целью второго года обучения является овладение комбинированным плетением. На данном этапе дети знакомятся с различными видами украшений, с их национальными, орнаментальными, стилевыми особенностями. Результатом освоения данного этапа является умение изготавливать сложные комбинированные украшения и сувениры.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6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078" y="107549"/>
            <a:ext cx="10515600" cy="884126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Предполагаемые результаты обучения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22747"/>
              </p:ext>
            </p:extLst>
          </p:nvPr>
        </p:nvGraphicFramePr>
        <p:xfrm>
          <a:off x="503208" y="1430527"/>
          <a:ext cx="11211340" cy="1702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05670"/>
                <a:gridCol w="5605670"/>
              </a:tblGrid>
              <a:tr h="330835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Знать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Уметь</a:t>
                      </a:r>
                      <a:endParaRPr lang="ru-RU" sz="18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-историю бисерных промыслов;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-виды плетений;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-приемы монастырского шитья: цепочка, стразы, бусины;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-правила взаимодействия в коллективе.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-владеть приемами простых плетений;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-выполнять плетение по простой схеме;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-подбирать гармоничные цветовые сочетания;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-составлять несложную композицию в соответствии с технологией и традициями монастырского шитья.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186407"/>
              </p:ext>
            </p:extLst>
          </p:nvPr>
        </p:nvGraphicFramePr>
        <p:xfrm>
          <a:off x="536713" y="3827051"/>
          <a:ext cx="11204714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02357"/>
                <a:gridCol w="5602357"/>
              </a:tblGrid>
              <a:tr h="144654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Знать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Уметь</a:t>
                      </a:r>
                      <a:endParaRPr lang="ru-RU" sz="18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09433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-приемы и способы соединения простых плетений;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-технологию сложных плетений;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правила сочетания цветов, орнамента и фона;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-способы, приемы нанесения орнамента на сетку плетения.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-самостоятельно работать с технологической схемой плетения;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-создавать изделия с использованием технологий сложных плетений;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-самостоятельно создавать узор орнамента;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-проявлять гибкость, оригинальность мышления при создании изделий;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-чувствовать эмоциональное состояние другого человека.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6713" y="792893"/>
            <a:ext cx="6546574" cy="70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конце первого года обучения обучающиеся должны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6713" y="3119213"/>
            <a:ext cx="6546574" cy="70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конце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второго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 обучения обучающиеся должны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33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9607" y="1690688"/>
            <a:ext cx="10752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робудить интерес к бисерным промыслам, развить эстетический вкус детей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130" y="2698125"/>
            <a:ext cx="4842456" cy="36318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340" y="2698125"/>
            <a:ext cx="3983856" cy="363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32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774" y="0"/>
            <a:ext cx="10515600" cy="61366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503595"/>
              </p:ext>
            </p:extLst>
          </p:nvPr>
        </p:nvGraphicFramePr>
        <p:xfrm>
          <a:off x="193184" y="660242"/>
          <a:ext cx="11758410" cy="61159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18732"/>
                <a:gridCol w="3919839"/>
                <a:gridCol w="3919839"/>
              </a:tblGrid>
              <a:tr h="766017">
                <a:tc rowSpan="2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16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обучения</a:t>
                      </a:r>
                      <a:endParaRPr lang="ru-RU" sz="16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6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16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6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 anchor="ctr"/>
                </a:tc>
              </a:tr>
              <a:tr h="1766774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</a:t>
                      </a:r>
                      <a:endParaRPr lang="ru-RU" sz="16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-знакомство с историей и особенностями бисерных промыслов;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-овладение приемами и видами простых плетений;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-знакомство с технологической схемой плетения.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-совершенствование навыков простых плетений;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-знакомство с приемами комбинирования плетений;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-самостоятельная работа с технологической схемой плетения;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-овладение с технологиями сложных плетений.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/>
                </a:tc>
              </a:tr>
              <a:tr h="193619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Развивающие</a:t>
                      </a:r>
                      <a:endParaRPr lang="ru-RU" sz="16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-развитие познавательных процессов: памяти, внимания, воображения, творческого и логического мышления.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-развитие мелкой моторики руки;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-развитие символического мышления (умение работать по схеме);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-развитие положительной самооценки.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-развитие гибкости, оригинальности мышления;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-развитие пространственного воображения;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-развитие коммуникативных навыков;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-развитие творческой активности;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эмоционально-волевой сферы.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/>
                </a:tc>
              </a:tr>
              <a:tr h="1137512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Воспитательные</a:t>
                      </a:r>
                      <a:endParaRPr lang="ru-RU" sz="16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-формирование коллективного “Я”;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эстетического вкуса;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-воспитание аккуратности, трудолюбия, целеустремленности.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-формирование личностных качеств, чувства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эмпатии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-воспитание эстетического вкуса;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-воспитание чувства коллективизма, взаимовыручки.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6467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90" y="287853"/>
            <a:ext cx="10515600" cy="381849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Учебно-тематический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 обучения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542585"/>
              </p:ext>
            </p:extLst>
          </p:nvPr>
        </p:nvGraphicFramePr>
        <p:xfrm>
          <a:off x="0" y="517414"/>
          <a:ext cx="12192000" cy="64910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6967"/>
                <a:gridCol w="8680523"/>
                <a:gridCol w="878170"/>
                <a:gridCol w="878170"/>
                <a:gridCol w="878170"/>
              </a:tblGrid>
              <a:tr h="1573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разделов и тем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часов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4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</a:tr>
              <a:tr h="157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</a:tr>
              <a:tr h="1101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1.Введение в промысел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 Вводное занятие: диагностика базовых знаний, умений и навыков детей. Медицинские рекомендации: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 Беседа об истории возникновения и использования бисера и стекляруса.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 Бисер в народном костюме.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1.4. Сочетание цветов в украшениях из бисера.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 anchor="ctr"/>
                </a:tc>
              </a:tr>
              <a:tr h="6293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Плетение. Плетение в 1 нить.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 Ознакомление с технологической картой-схемой.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 Ознакомление с видами плетений.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 Плетение простых цепочек.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</a:tr>
              <a:tr h="786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Плетение в две нити.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 Ознакомление с принципом плетения.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 Плетение учебных образцов.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 Сувениры из бисера. Биология на занятиях бисероплетения.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3.4. Объемные украшения.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</a:tr>
              <a:tr h="786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Плетение ярусами.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4.1. Ознакомление с принципом плетения.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4.2. Плетение простых цепочек.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4.3. Плетение декоративного полотна.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4.4. Плетение пояса.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</a:tr>
              <a:tr h="786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Ажурное плетение.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5.1. Ознакомление с принципом плетения.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5.2. Плетение ажурной сетки одной нитью.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5.3. Плетение ажурной сетки двумя нитями.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5.4. Мир вокруг нас.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</a:tr>
              <a:tr h="6293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Витое плетение.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6.1. Ознакомление с принципом плетения.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6.2. Плетение учебных образцов.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6.3. Плетение комплекта украшений «Спираль».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</a:tr>
              <a:tr h="9841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Вышивание бисером.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7.1. Ознакомление с видами и способами шитья.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7.2. Изготовление закладок для книг.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7.3. Изготовление настенных панно.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7.4. Изготовление декоративных заколок.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7.5. Итоговое занятие: промежуточная диагностика приобретенных знаний, умений и навыков детей.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</a:tr>
              <a:tr h="1573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162" marR="3916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57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321" y="541202"/>
            <a:ext cx="10515600" cy="4720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содержание разделов программы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 обучения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5321" y="1760644"/>
            <a:ext cx="53481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раздел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Введение в промысел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2879" y="250657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раздел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Бисероплетение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9875" y="3570532"/>
            <a:ext cx="3225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Плетение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две нити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9875" y="3995511"/>
            <a:ext cx="29399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Плетение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ярусами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9875" y="4391657"/>
            <a:ext cx="30033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Ажурное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плетение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9875" y="4799663"/>
            <a:ext cx="2595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Витое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плетение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7521" y="5436649"/>
            <a:ext cx="5335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раздел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Вышивание бисером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9875" y="3111806"/>
            <a:ext cx="3385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Плетение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одну нить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923" y="1146486"/>
            <a:ext cx="3488895" cy="507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2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1713</Words>
  <Application>Microsoft Office PowerPoint</Application>
  <PresentationFormat>Широкоэкранный</PresentationFormat>
  <Paragraphs>434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Times New Roman CYR</vt:lpstr>
      <vt:lpstr>Тема Office</vt:lpstr>
      <vt:lpstr>Дополнительная общеразвивающая программа «Волшебный бисер»</vt:lpstr>
      <vt:lpstr>Информационная карта</vt:lpstr>
      <vt:lpstr>Пояснительная записка</vt:lpstr>
      <vt:lpstr>Результативность программы</vt:lpstr>
      <vt:lpstr>Предполагаемые результаты обучения</vt:lpstr>
      <vt:lpstr>Цель программы</vt:lpstr>
      <vt:lpstr>Задачи программы</vt:lpstr>
      <vt:lpstr>Учебно-тематический план I года обучения </vt:lpstr>
      <vt:lpstr>Краткое содержание разделов программы I года обучения</vt:lpstr>
      <vt:lpstr>Учебно-тематический план II года обучения</vt:lpstr>
      <vt:lpstr>Краткое содержание разделов программы II года обучения </vt:lpstr>
      <vt:lpstr>Методическое обеспечение программы</vt:lpstr>
      <vt:lpstr>Методы, приемы</vt:lpstr>
      <vt:lpstr>Формы занятий</vt:lpstr>
      <vt:lpstr>Список литературы для педагога</vt:lpstr>
      <vt:lpstr>Список литературы для обучающихся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Дополнительная общеразвивающая программа «Волшебный бисер»</dc:title>
  <dc:creator>Пользователь</dc:creator>
  <cp:lastModifiedBy>Пользователь</cp:lastModifiedBy>
  <cp:revision>26</cp:revision>
  <dcterms:created xsi:type="dcterms:W3CDTF">2015-03-31T14:52:22Z</dcterms:created>
  <dcterms:modified xsi:type="dcterms:W3CDTF">2015-03-31T17:24:48Z</dcterms:modified>
</cp:coreProperties>
</file>