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1" r:id="rId16"/>
    <p:sldId id="272" r:id="rId17"/>
    <p:sldId id="279" r:id="rId18"/>
    <p:sldId id="276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B932B-3CEC-4F36-A4E7-E1260DBF2DA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B246-3542-4C20-BC3D-ED4D8EE5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572528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Болгария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bolgar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500306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380591_1_644x461_sadzhants-troyand-roz-bogorodch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45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143380"/>
            <a:ext cx="4714876" cy="29043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о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44" y="0"/>
            <a:ext cx="8001056" cy="6858000"/>
          </a:xfrm>
          <a:prstGeom prst="rect">
            <a:avLst/>
          </a:prstGeom>
        </p:spPr>
      </p:pic>
      <p:pic>
        <p:nvPicPr>
          <p:cNvPr id="3" name="Рисунок 2" descr="65_1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31115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лисм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5124480" cy="4357694"/>
          </a:xfrm>
          <a:prstGeom prst="rect">
            <a:avLst/>
          </a:prstGeom>
        </p:spPr>
      </p:pic>
      <p:pic>
        <p:nvPicPr>
          <p:cNvPr id="3" name="Рисунок 2" descr="сорт трафаре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7"/>
            <a:ext cx="4662038" cy="36341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оян Делчи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43636" cy="4214818"/>
          </a:xfrm>
          <a:prstGeom prst="rect">
            <a:avLst/>
          </a:prstGeom>
        </p:spPr>
      </p:pic>
      <p:pic>
        <p:nvPicPr>
          <p:cNvPr id="3" name="Рисунок 2" descr="stoian-delch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857364"/>
            <a:ext cx="3000364" cy="4786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857760"/>
            <a:ext cx="5617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/>
              <a:t>Стоян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Делчев</a:t>
            </a:r>
            <a:endParaRPr lang="ru-RU" sz="7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орданка Донков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4942" cy="4143380"/>
          </a:xfrm>
          <a:prstGeom prst="rect">
            <a:avLst/>
          </a:prstGeom>
        </p:spPr>
      </p:pic>
      <p:pic>
        <p:nvPicPr>
          <p:cNvPr id="3" name="Рисунок 2" descr="Йорданка Донкова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3143240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4714884"/>
            <a:ext cx="5924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mtClean="0"/>
              <a:t>Йорданка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Донкова</a:t>
            </a:r>
            <a:endParaRPr lang="ru-RU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ргий Харалампиев Костади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571480"/>
            <a:ext cx="5262592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5357826"/>
            <a:ext cx="6221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Георгий </a:t>
            </a:r>
            <a:r>
              <a:rPr lang="ru-RU" sz="5400" b="1" dirty="0" err="1" smtClean="0"/>
              <a:t>Костадинов</a:t>
            </a:r>
            <a:endParaRPr lang="ru-RU" sz="5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тр Йосифов Лесо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6500858" cy="442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572140"/>
            <a:ext cx="5872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Петр </a:t>
            </a:r>
            <a:r>
              <a:rPr lang="ru-RU" sz="4800" b="1" dirty="0" err="1" smtClean="0"/>
              <a:t>Йосифов</a:t>
            </a:r>
            <a:r>
              <a:rPr lang="ru-RU" sz="4800" b="1" dirty="0" smtClean="0"/>
              <a:t> ЛЕСОВ</a:t>
            </a:r>
            <a:endParaRPr lang="ru-RU" sz="4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572140"/>
            <a:ext cx="7233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Тереза Маринова</a:t>
            </a:r>
            <a:endParaRPr lang="ru-RU" sz="7200" b="1" dirty="0"/>
          </a:p>
        </p:txBody>
      </p:sp>
      <p:pic>
        <p:nvPicPr>
          <p:cNvPr id="3" name="Рисунок 2" descr="Тереза Марин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9075"/>
            <a:ext cx="4762500" cy="55673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мен Людвигович Назаря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71942"/>
            <a:ext cx="3927917" cy="2786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643578"/>
            <a:ext cx="5386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/>
              <a:t>Армен</a:t>
            </a:r>
            <a:r>
              <a:rPr lang="ru-RU" sz="6000" b="1" dirty="0" smtClean="0"/>
              <a:t> Назарян</a:t>
            </a:r>
            <a:endParaRPr lang="ru-RU" sz="6000" b="1" dirty="0"/>
          </a:p>
        </p:txBody>
      </p:sp>
      <p:pic>
        <p:nvPicPr>
          <p:cNvPr id="4" name="Рисунок 3" descr="Армен Назаря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500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раир Нурик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85728"/>
            <a:ext cx="4429156" cy="442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786454"/>
            <a:ext cx="63225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/>
              <a:t>Нораир</a:t>
            </a:r>
            <a:r>
              <a:rPr lang="ru-RU" sz="6600" b="1" dirty="0" smtClean="0"/>
              <a:t> </a:t>
            </a:r>
            <a:r>
              <a:rPr lang="ru-RU" sz="6600" b="1" dirty="0" err="1" smtClean="0"/>
              <a:t>Нурикян</a:t>
            </a:r>
            <a:endParaRPr lang="ru-RU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358246" cy="53578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ниель Божинов Пет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4762526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9031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Даниель  </a:t>
            </a:r>
            <a:r>
              <a:rPr lang="ru-RU" sz="6000" b="1" dirty="0" err="1" smtClean="0"/>
              <a:t>Божинов</a:t>
            </a:r>
            <a:r>
              <a:rPr lang="ru-RU" sz="6000" b="1" dirty="0" smtClean="0"/>
              <a:t> Петров</a:t>
            </a:r>
            <a:endParaRPr lang="ru-RU" sz="6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28604"/>
            <a:ext cx="5572132" cy="3143272"/>
          </a:xfrm>
          <a:prstGeom prst="rect">
            <a:avLst/>
          </a:prstGeom>
        </p:spPr>
      </p:pic>
      <p:pic>
        <p:nvPicPr>
          <p:cNvPr id="5" name="Рисунок 4" descr="брьб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14752"/>
            <a:ext cx="3286148" cy="2352679"/>
          </a:xfrm>
          <a:prstGeom prst="rect">
            <a:avLst/>
          </a:prstGeom>
        </p:spPr>
      </p:pic>
      <p:pic>
        <p:nvPicPr>
          <p:cNvPr id="6" name="Рисунок 5" descr="лыж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643314"/>
            <a:ext cx="342902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786" y="0"/>
            <a:ext cx="3786214" cy="4714884"/>
          </a:xfrm>
          <a:prstGeom prst="rect">
            <a:avLst/>
          </a:prstGeom>
        </p:spPr>
      </p:pic>
      <p:pic>
        <p:nvPicPr>
          <p:cNvPr id="3" name="Рисунок 2" descr="65_1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4929222" cy="3621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143512"/>
            <a:ext cx="5156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Болгария</a:t>
            </a:r>
            <a:endParaRPr lang="ru-RU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ирилл и Мефоди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65008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572000" cy="3429000"/>
          </a:xfrm>
          <a:prstGeom prst="rect">
            <a:avLst/>
          </a:prstGeom>
        </p:spPr>
      </p:pic>
      <p:pic>
        <p:nvPicPr>
          <p:cNvPr id="4" name="Рисунок 3" descr="иго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4286248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о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5_0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714884"/>
            <a:ext cx="368300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100137"/>
            <a:ext cx="6191250" cy="4657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picture27347_1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620000" cy="6257925"/>
          </a:xfrm>
          <a:prstGeom prst="rect">
            <a:avLst/>
          </a:prstGeom>
        </p:spPr>
      </p:pic>
      <p:pic>
        <p:nvPicPr>
          <p:cNvPr id="3" name="Рисунок 2" descr="65_0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71934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оз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122"/>
            <a:ext cx="9144000" cy="3161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29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Фестиваль роз в Болгарии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57561_bfb14d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</p:spPr>
      </p:pic>
      <p:pic>
        <p:nvPicPr>
          <p:cNvPr id="3" name="Рисунок 2" descr="45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214974" cy="3479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24</Words>
  <Application>Microsoft Office PowerPoint</Application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163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Мандригель</dc:creator>
  <cp:lastModifiedBy> Мандригель</cp:lastModifiedBy>
  <cp:revision>24</cp:revision>
  <dcterms:created xsi:type="dcterms:W3CDTF">2013-11-28T11:34:22Z</dcterms:created>
  <dcterms:modified xsi:type="dcterms:W3CDTF">2013-12-02T04:43:37Z</dcterms:modified>
</cp:coreProperties>
</file>