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7" r:id="rId9"/>
    <p:sldMasterId id="2147483769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08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62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960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14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11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14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94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867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5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16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29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719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7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2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0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9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13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8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7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0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5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0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57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5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43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0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46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3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63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45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26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6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4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72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0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6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8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17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79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8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16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8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60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1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46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1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58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9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655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1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48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0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73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3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2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195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621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2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7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52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33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56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06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19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979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3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3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085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573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587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57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41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47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41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700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5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9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F2C64-5FD9-4C59-97D6-8E6703EF5CC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78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202A-1DA2-4D8E-981B-0F51C1C521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0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B4EE-B061-427A-8EA4-D22D185A12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1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45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46159-C32E-45E3-BAB7-1EB522FD00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868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0EC6-96CF-4277-AD17-1434EE6C20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11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1269-D68E-42D3-AB9A-E2EAEDCC42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51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C3EC-8D03-4B17-B805-C42A43B05E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733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7B7A-7D56-4951-9C4C-3EA60D6929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74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981F-6FB0-404E-B7DC-CAAD2E9229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60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6CEC-48F1-48FD-89CE-4EEB85D32B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556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14C3-3A83-461F-958B-073B353755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F1E-813B-42AE-9CE1-291437EFF7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887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4990-C2A9-4198-8C43-0626A64A5E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9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76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85D2-09F1-45F5-A2A5-9440125ABC7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23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6A98-EB7C-46D6-AEB9-F6107BD38A0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430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87CC-F2AC-41D8-A8EF-7867ACC22C02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02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C70E-8755-4961-9795-2A03DEC87A9D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5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53A0-2F0C-4165-A302-7013D6164B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86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1296-D34C-450D-BBAB-73C738ED434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32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8F40-F57D-447B-9EF3-AE4E37F997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088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F279-40AF-4AE1-B853-A708AE751EE0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126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186F-9140-4DD3-B6D7-793BEF1D363A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45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57E0-F027-40D0-A17F-32F57EC00DF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2454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07769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9431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84209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41806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4910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2625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23547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96589-DC46-4FFE-8417-7921041CB36A}" type="slidenum">
              <a:rPr lang="ru-RU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7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AF523-2E15-464E-82FE-BFD05A943251}" type="slidenum">
              <a:rPr lang="ru-RU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9610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14313" y="714375"/>
            <a:ext cx="8929687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mtClean="0">
                <a:solidFill>
                  <a:prstClr val="black"/>
                </a:solidFill>
                <a:latin typeface="BashFont" pitchFamily="18" charset="0"/>
                <a:cs typeface="Times New Roman" pitchFamily="18" charset="0"/>
              </a:rPr>
              <a:t>;й72ге эште тикшере8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ru-RU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%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уян кишер ашай.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0" b="1" smtClean="0">
              <a:solidFill>
                <a:srgbClr val="073E87"/>
              </a:solidFill>
              <a:latin typeface="BashFont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Торна 2рм2ндене тота.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4000" b="1" smtClean="0">
              <a:solidFill>
                <a:srgbClr val="073E87"/>
              </a:solidFill>
              <a:latin typeface="BashFont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Эт бес2й7е 5ур5ыта.</a:t>
            </a:r>
          </a:p>
        </p:txBody>
      </p:sp>
    </p:spTree>
    <p:extLst>
      <p:ext uri="{BB962C8B-B14F-4D97-AF65-F5344CB8AC3E}">
        <p14:creationId xmlns:p14="http://schemas.microsoft.com/office/powerpoint/2010/main" val="23791497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95500"/>
            <a:ext cx="5978664" cy="43464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Я0ы </a:t>
            </a:r>
            <a:r>
              <a:rPr lang="ru-RU" dirty="0" err="1" smtClean="0">
                <a:solidFill>
                  <a:schemeClr val="tx2"/>
                </a:solidFill>
                <a:latin typeface="BashFont" panose="02020603050405020304" pitchFamily="18" charset="0"/>
              </a:rPr>
              <a:t>теманы</a:t>
            </a: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 а0ланым</a:t>
            </a:r>
            <a:b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</a:br>
            <a:r>
              <a:rPr lang="ru-RU" dirty="0">
                <a:solidFill>
                  <a:schemeClr val="tx2"/>
                </a:solidFill>
                <a:latin typeface="BashFont" panose="02020603050405020304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BashFont" panose="02020603050405020304" pitchFamily="18" charset="0"/>
              </a:rPr>
            </a:br>
            <a:r>
              <a:rPr lang="ru-RU" dirty="0" err="1" smtClean="0">
                <a:solidFill>
                  <a:schemeClr val="tx2"/>
                </a:solidFill>
                <a:latin typeface="BashFont" panose="02020603050405020304" pitchFamily="18" charset="0"/>
              </a:rPr>
              <a:t>а0ланым</a:t>
            </a: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, тик я0ынан </a:t>
            </a: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5арар9а </a:t>
            </a: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к2р2к</a:t>
            </a:r>
            <a:b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а0ламаным, </a:t>
            </a:r>
            <a:r>
              <a:rPr lang="ru-RU" dirty="0" err="1" smtClean="0">
                <a:solidFill>
                  <a:schemeClr val="tx2"/>
                </a:solidFill>
                <a:latin typeface="BashFont" panose="02020603050405020304" pitchFamily="18" charset="0"/>
              </a:rPr>
              <a:t>ауыр</a:t>
            </a:r>
            <a:r>
              <a:rPr lang="ru-RU" dirty="0" smtClean="0">
                <a:solidFill>
                  <a:schemeClr val="tx2"/>
                </a:solidFill>
                <a:latin typeface="BashFont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BashFont" panose="02020603050405020304" pitchFamily="18" charset="0"/>
              </a:rPr>
              <a:t>булды</a:t>
            </a:r>
            <a:endParaRPr lang="ru-RU" dirty="0">
              <a:solidFill>
                <a:schemeClr val="tx2"/>
              </a:solidFill>
              <a:latin typeface="BashFont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620689"/>
            <a:ext cx="6417734" cy="10801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Рефлексия</a:t>
            </a:r>
            <a:endParaRPr lang="ru-RU" sz="4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7" y="20955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3176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7" y="3429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7" y="501317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7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Парлы эш- ба</a:t>
            </a:r>
            <a:r>
              <a:rPr lang="ru-RU" altLang="ru-RU" smtClean="0">
                <a:latin typeface="BashFont" pitchFamily="18" charset="0"/>
              </a:rPr>
              <a:t>6алау</a:t>
            </a:r>
            <a:endParaRPr lang="ru-RU" altLang="ru-RU" smtClean="0"/>
          </a:p>
        </p:txBody>
      </p:sp>
      <p:pic>
        <p:nvPicPr>
          <p:cNvPr id="5123" name="Picture 5" descr="09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0078" y="3140968"/>
            <a:ext cx="482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233738" y="1989138"/>
            <a:ext cx="4362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«5»-  </a:t>
            </a:r>
            <a:r>
              <a:rPr lang="ru-RU" altLang="ru-RU" sz="3200" b="1" smtClean="0">
                <a:solidFill>
                  <a:srgbClr val="C00000"/>
                </a:solidFill>
                <a:latin typeface="BashFont" pitchFamily="18" charset="0"/>
                <a:cs typeface="Times New Roman" pitchFamily="18" charset="0"/>
              </a:rPr>
              <a:t>хата6ы7</a:t>
            </a: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эшкә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«4»-  1 хаталы эшкә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«3»- 2 хаталы эшкә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«2»- 3 хаталы эшкә</a:t>
            </a:r>
          </a:p>
        </p:txBody>
      </p:sp>
    </p:spTree>
    <p:extLst>
      <p:ext uri="{BB962C8B-B14F-4D97-AF65-F5344CB8AC3E}">
        <p14:creationId xmlns:p14="http://schemas.microsoft.com/office/powerpoint/2010/main" val="52893141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65576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>
            <a:hlinkClick r:id="" action="ppaction://noaction">
              <a:snd r:embed="rId3" name="sndMsg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99592" y="785813"/>
            <a:ext cx="7632848" cy="2930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 ө р 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shFont" panose="02020603050405020304" pitchFamily="18" charset="0"/>
                <a:cs typeface="Arial"/>
              </a:rPr>
              <a:t>4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shFont" panose="02020603050405020304" pitchFamily="18" charset="0"/>
                <a:cs typeface="Arial"/>
              </a:rPr>
              <a:t>=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!!!  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ashFont" panose="02020603050405020304" pitchFamily="18" charset="0"/>
                <a:cs typeface="Arial"/>
              </a:rPr>
              <a:t>Булдыр7ы9ы7</a:t>
            </a:r>
            <a:r>
              <a:rPr lang="ru-RU" sz="3200" kern="10" dirty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3300">
                    <a:alpha val="949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90722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75515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>Тур         9ай</a:t>
            </a:r>
            <a:b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>6а       5ан     </a:t>
            </a:r>
            <a:r>
              <a:rPr lang="ru-RU" dirty="0" err="1" smtClean="0">
                <a:solidFill>
                  <a:schemeClr val="accent2"/>
                </a:solidFill>
                <a:latin typeface="BashFont" panose="02020603050405020304" pitchFamily="18" charset="0"/>
              </a:rPr>
              <a:t>йы</a:t>
            </a:r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>=</a:t>
            </a:r>
            <a:b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BashFont" panose="02020603050405020304" pitchFamily="18" charset="0"/>
              </a:rPr>
              <a:t>5ар              9а</a:t>
            </a:r>
            <a:endParaRPr lang="ru-RU" dirty="0">
              <a:solidFill>
                <a:schemeClr val="accent2"/>
              </a:solidFill>
              <a:latin typeface="BashFon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shFont" panose="02020603050405020304" pitchFamily="18" charset="0"/>
              </a:rPr>
              <a:t>%</a:t>
            </a:r>
            <a:r>
              <a:rPr lang="ru-RU" dirty="0" err="1" smtClean="0">
                <a:latin typeface="BashFont" panose="02020603050405020304" pitchFamily="18" charset="0"/>
              </a:rPr>
              <a:t>ышлаусы</a:t>
            </a:r>
            <a:r>
              <a:rPr lang="ru-RU" dirty="0" smtClean="0">
                <a:latin typeface="BashFont" panose="02020603050405020304" pitchFamily="18" charset="0"/>
              </a:rPr>
              <a:t> 5оштар</a:t>
            </a:r>
            <a:endParaRPr lang="ru-RU" dirty="0">
              <a:latin typeface="BashFont" panose="02020603050405020304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71501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73460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6" y="3717032"/>
            <a:ext cx="236795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0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214313" y="714375"/>
            <a:ext cx="8929687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mtClean="0">
                <a:solidFill>
                  <a:prstClr val="black"/>
                </a:solidFill>
                <a:latin typeface="BashFont" pitchFamily="18" charset="0"/>
                <a:cs typeface="Times New Roman" pitchFamily="18" charset="0"/>
              </a:rPr>
              <a:t>Т4рк4мд2р72 эш</a:t>
            </a:r>
            <a:r>
              <a:rPr lang="ru-RU" altLang="ru-RU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endParaRPr lang="ru-RU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%ы77ар ел2кк2 китте.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-Т4лк4 5ойро9о мен2н 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э772рен 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6епереп 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8тте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-%оштар 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я77ы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 ма5тап 6айрай7ар.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-%ошсо5 2с26ен 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к4тт4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-Юлай китабын у5ыны ла у5ына.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-Тейен бота5тан </a:t>
            </a:r>
            <a:r>
              <a:rPr lang="ru-RU" altLang="ru-RU" sz="4000" b="1" u="sng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бота55а</a:t>
            </a:r>
            <a:r>
              <a:rPr lang="ru-RU" altLang="ru-RU" sz="4000" b="1" smtClean="0">
                <a:solidFill>
                  <a:srgbClr val="073E87"/>
                </a:solidFill>
                <a:latin typeface="BashFont" pitchFamily="18" charset="0"/>
                <a:cs typeface="Times New Roman" pitchFamily="18" charset="0"/>
              </a:rPr>
              <a:t> 6икер2.</a:t>
            </a:r>
          </a:p>
        </p:txBody>
      </p:sp>
    </p:spTree>
    <p:extLst>
      <p:ext uri="{BB962C8B-B14F-4D97-AF65-F5344CB8AC3E}">
        <p14:creationId xmlns:p14="http://schemas.microsoft.com/office/powerpoint/2010/main" val="27081468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 rot="16200000">
            <a:off x="910432" y="2732881"/>
            <a:ext cx="1822450" cy="1214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13" y="4286250"/>
            <a:ext cx="1928812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6E7FC"/>
                </a:solidFill>
                <a:latin typeface="BashFont" panose="02020603050405020304" pitchFamily="18" charset="0"/>
              </a:rPr>
              <a:t>тартын5ылар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14813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dirty="0" err="1">
                <a:solidFill>
                  <a:srgbClr val="C6E7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ижек</a:t>
            </a:r>
            <a:endParaRPr lang="ru-RU" sz="6000" dirty="0">
              <a:solidFill>
                <a:srgbClr val="C6E7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25" y="4357688"/>
            <a:ext cx="2214563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3" y="4286250"/>
            <a:ext cx="23574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C6E7FC"/>
                </a:solidFill>
                <a:latin typeface="BashFont" panose="02020603050405020304" pitchFamily="18" charset="0"/>
              </a:rPr>
              <a:t>6у7ын5ылар</a:t>
            </a:r>
          </a:p>
        </p:txBody>
      </p:sp>
      <p:sp>
        <p:nvSpPr>
          <p:cNvPr id="21" name="Блок-схема: узел 20"/>
          <p:cNvSpPr/>
          <p:nvPr/>
        </p:nvSpPr>
        <p:spPr>
          <a:xfrm>
            <a:off x="214313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1785938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2928938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4214813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5357813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6643688" y="55721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28750" y="28575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Минус 27"/>
          <p:cNvSpPr/>
          <p:nvPr/>
        </p:nvSpPr>
        <p:spPr>
          <a:xfrm>
            <a:off x="2428875" y="4429125"/>
            <a:ext cx="28575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4786313" y="4429125"/>
            <a:ext cx="28575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2857500" y="4357688"/>
            <a:ext cx="192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srgbClr val="C6E7FC"/>
                </a:solidFill>
                <a:latin typeface="BashFont" pitchFamily="18" charset="0"/>
              </a:rPr>
              <a:t>6өйләмдең и0 б2л2к2й 2йтеле8 бер2меге</a:t>
            </a:r>
            <a:r>
              <a:rPr lang="ru-RU" altLang="ru-RU" sz="1800" smtClean="0">
                <a:solidFill>
                  <a:srgbClr val="C6E7FC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2" name="Минус 31"/>
          <p:cNvSpPr/>
          <p:nvPr/>
        </p:nvSpPr>
        <p:spPr>
          <a:xfrm>
            <a:off x="7429500" y="4500563"/>
            <a:ext cx="28575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8915400" y="542925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7858125" y="55006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олнце 34"/>
          <p:cNvSpPr/>
          <p:nvPr/>
        </p:nvSpPr>
        <p:spPr>
          <a:xfrm>
            <a:off x="428625" y="0"/>
            <a:ext cx="1285875" cy="12858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Минус 35"/>
          <p:cNvSpPr/>
          <p:nvPr/>
        </p:nvSpPr>
        <p:spPr>
          <a:xfrm>
            <a:off x="642938" y="3286125"/>
            <a:ext cx="214312" cy="914400"/>
          </a:xfrm>
          <a:prstGeom prst="mathMinus">
            <a:avLst>
              <a:gd name="adj1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857250" y="1428750"/>
            <a:ext cx="1214438" cy="428625"/>
          </a:xfrm>
          <a:prstGeom prst="cloud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>
            <a:off x="2571750" y="1071563"/>
            <a:ext cx="1214438" cy="428625"/>
          </a:xfrm>
          <a:prstGeom prst="cloud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 rot="20815146">
            <a:off x="0" y="2143125"/>
            <a:ext cx="1214438" cy="428625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lumMod val="75000"/>
                </a:prstClr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4000500" y="285750"/>
            <a:ext cx="1214438" cy="428625"/>
          </a:xfrm>
          <a:prstGeom prst="cloud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>
                  <a:lumMod val="60000"/>
                  <a:lumOff val="40000"/>
                </a:prstClr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5572125" y="857250"/>
            <a:ext cx="1214438" cy="428625"/>
          </a:xfrm>
          <a:prstGeom prst="cloud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214313" y="2500313"/>
          <a:ext cx="8605834" cy="157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554"/>
                <a:gridCol w="1304554"/>
                <a:gridCol w="1304554"/>
                <a:gridCol w="1304554"/>
                <a:gridCol w="1304554"/>
                <a:gridCol w="1304554"/>
                <a:gridCol w="778510"/>
              </a:tblGrid>
              <a:tr h="1576387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latin typeface="BashFont" panose="02020603050405020304" pitchFamily="18" charset="0"/>
                        </a:rPr>
                        <a:t>А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BashFont" panose="02020603050405020304" pitchFamily="18" charset="0"/>
                        </a:rPr>
                        <a:t>р2х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BashFont" panose="02020603050405020304" pitchFamily="18" charset="0"/>
                        </a:rPr>
                        <a:t>фа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r>
                        <a:rPr lang="ru-RU" sz="4400" dirty="0" err="1" smtClean="0">
                          <a:latin typeface="BashFont" panose="02020603050405020304" pitchFamily="18" charset="0"/>
                        </a:rPr>
                        <a:t>рин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BashFont" panose="02020603050405020304" pitchFamily="18" charset="0"/>
                        </a:rPr>
                        <a:t>м2т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latin typeface="BashFont" panose="02020603050405020304" pitchFamily="18" charset="0"/>
                        </a:rPr>
                        <a:t>!</a:t>
                      </a:r>
                      <a:endParaRPr lang="ru-RU" sz="4400" dirty="0">
                        <a:latin typeface="BashFont" panose="02020603050405020304" pitchFamily="18" charset="0"/>
                      </a:endParaRPr>
                    </a:p>
                  </a:txBody>
                  <a:tcPr marL="91437" marR="91437" marT="45525" marB="4552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7" marR="91437" marT="45525" marB="45525"/>
                </a:tc>
              </a:tr>
            </a:tbl>
          </a:graphicData>
        </a:graphic>
      </p:graphicFrame>
      <p:pic>
        <p:nvPicPr>
          <p:cNvPr id="14356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7127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28750"/>
            <a:ext cx="712788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500188"/>
            <a:ext cx="7127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00188"/>
            <a:ext cx="7127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00188"/>
            <a:ext cx="7127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7127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88"/>
            <a:ext cx="7127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9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00188"/>
            <a:ext cx="7127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50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71688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1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071688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52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53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71688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54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25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55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071688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56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25"/>
            <a:ext cx="368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104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20713"/>
            <a:ext cx="8229600" cy="56499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tt-RU" altLang="ru-RU" sz="4000" dirty="0" smtClean="0">
              <a:solidFill>
                <a:srgbClr val="FF00FF"/>
              </a:solidFill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tt-RU" altLang="ru-RU" sz="4000" dirty="0" smtClean="0"/>
              <a:t>             Өй</a:t>
            </a:r>
            <a:r>
              <a:rPr lang="tt-RU" altLang="ru-RU" sz="4000" dirty="0" smtClean="0">
                <a:latin typeface="BashFont" panose="02020603050405020304" pitchFamily="18" charset="0"/>
              </a:rPr>
              <a:t>72</a:t>
            </a:r>
            <a:r>
              <a:rPr lang="tt-RU" altLang="ru-RU" sz="4000" dirty="0" smtClean="0"/>
              <a:t> .  </a:t>
            </a:r>
          </a:p>
          <a:p>
            <a:pPr eaLnBrk="1" hangingPunct="1">
              <a:defRPr/>
            </a:pPr>
            <a:r>
              <a:rPr lang="tt-RU" altLang="ru-RU" sz="4000" dirty="0" smtClean="0"/>
              <a:t>1. 5-се к</a:t>
            </a:r>
            <a:r>
              <a:rPr lang="tt-RU" altLang="ru-RU" sz="4000" dirty="0" smtClean="0">
                <a:latin typeface="BashFont" panose="02020603050405020304" pitchFamily="18" charset="0"/>
              </a:rPr>
              <a:t>8</a:t>
            </a:r>
            <a:r>
              <a:rPr lang="tt-RU" altLang="ru-RU" sz="4000" dirty="0" smtClean="0"/>
              <a:t>н., 20- се бит</a:t>
            </a:r>
          </a:p>
          <a:p>
            <a:pPr eaLnBrk="1" hangingPunct="1">
              <a:defRPr/>
            </a:pPr>
            <a:r>
              <a:rPr lang="tt-RU" altLang="ru-RU" sz="4000" dirty="0" smtClean="0"/>
              <a:t>2. 6-сы к</a:t>
            </a:r>
            <a:r>
              <a:rPr lang="tt-RU" altLang="ru-RU" sz="4000" dirty="0" smtClean="0">
                <a:latin typeface="BashFont" panose="02020603050405020304" pitchFamily="18" charset="0"/>
              </a:rPr>
              <a:t>8</a:t>
            </a:r>
            <a:r>
              <a:rPr lang="tt-RU" altLang="ru-RU" sz="4000" dirty="0" smtClean="0"/>
              <a:t>н., 21-се бит</a:t>
            </a:r>
          </a:p>
        </p:txBody>
      </p:sp>
      <p:pic>
        <p:nvPicPr>
          <p:cNvPr id="15363" name="Picture 9" descr="05прпрпр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643438"/>
            <a:ext cx="2232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1768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Волна</vt:lpstr>
      <vt:lpstr>1_Волна</vt:lpstr>
      <vt:lpstr>2_Волна</vt:lpstr>
      <vt:lpstr>3_Волна</vt:lpstr>
      <vt:lpstr>4_Волна</vt:lpstr>
      <vt:lpstr>5_Волна</vt:lpstr>
      <vt:lpstr>6_Волна</vt:lpstr>
      <vt:lpstr>Тема Office</vt:lpstr>
      <vt:lpstr>7_Волна</vt:lpstr>
      <vt:lpstr>8_Волна</vt:lpstr>
      <vt:lpstr>Презентация PowerPoint</vt:lpstr>
      <vt:lpstr>Парлы эш- ба6алау</vt:lpstr>
      <vt:lpstr>Презентация PowerPoint</vt:lpstr>
      <vt:lpstr>Тур         9ай  6а       5ан     йы=  5ар              9а</vt:lpstr>
      <vt:lpstr>%ышлаусы 5оштар</vt:lpstr>
      <vt:lpstr>Презентация PowerPoint</vt:lpstr>
      <vt:lpstr>Презентация PowerPoint</vt:lpstr>
      <vt:lpstr>Презентация PowerPoint</vt:lpstr>
      <vt:lpstr>Презентация PowerPoint</vt:lpstr>
      <vt:lpstr>Я0ы теманы а0ланым  а0ланым, тик я0ынан 5арар9а к2р2к а0ламаным, ауыр булды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2</cp:revision>
  <dcterms:created xsi:type="dcterms:W3CDTF">2015-04-05T17:44:43Z</dcterms:created>
  <dcterms:modified xsi:type="dcterms:W3CDTF">2015-12-06T12:12:37Z</dcterms:modified>
</cp:coreProperties>
</file>