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E776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980728"/>
            <a:ext cx="6912768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16 апреля 2015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Урок биологии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 класс</a:t>
            </a:r>
            <a:endParaRPr lang="ru-RU" sz="8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052736"/>
            <a:ext cx="741682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</a:rPr>
              <a:t>Закрепление изученного.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>
                <a:solidFill>
                  <a:srgbClr val="7030A0"/>
                </a:solidFill>
              </a:rPr>
              <a:t>1. Заполните таблицу 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«Строение и функции органа зрения».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2. Составьте схему зрительного анализатора.</a:t>
            </a:r>
          </a:p>
          <a:p>
            <a:r>
              <a:rPr lang="ru-RU" sz="3600" i="1" u="sng" dirty="0" smtClean="0">
                <a:solidFill>
                  <a:srgbClr val="7030A0"/>
                </a:solidFill>
              </a:rPr>
              <a:t>Приложение 2.</a:t>
            </a:r>
            <a:endParaRPr lang="ru-RU" sz="3600" i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г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776333" cy="63367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4427984" y="240804"/>
            <a:ext cx="4536504" cy="378565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изученного.</a:t>
            </a:r>
          </a:p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Правильные ответы:</a:t>
            </a:r>
          </a:p>
          <a:p>
            <a:pPr algn="ctr"/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1б; 2а; 3в; 4г; 5а; 6г; 7г; 8в; 9б; 10а.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4077072"/>
            <a:ext cx="7200800" cy="25545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Критерии оценивания:</a:t>
            </a:r>
          </a:p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9-10 правильных ответов – «5»;</a:t>
            </a:r>
          </a:p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7-8 правильных ответов – «4»;</a:t>
            </a:r>
          </a:p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5-6 правильных ответов «3»;</a:t>
            </a:r>
          </a:p>
          <a:p>
            <a:pPr algn="ctr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менее 5 правильных ответов – «2».</a:t>
            </a: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430" y="188640"/>
            <a:ext cx="8829140" cy="63367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88640"/>
            <a:ext cx="4608512" cy="639188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algn="ctr"/>
            <a:r>
              <a:rPr lang="ru-RU" sz="4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Параграф 52, выучить новые термины.</a:t>
            </a: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50412" cy="63367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39752" y="548680"/>
            <a:ext cx="4104456" cy="83099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4365104"/>
            <a:ext cx="7848872" cy="175432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Используя карту оценивания (приложение 4), оцените свою работу на уроке.</a:t>
            </a:r>
            <a:endParaRPr lang="ru-RU" sz="3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7339178_4509015_783196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646" y="-1"/>
            <a:ext cx="9150645" cy="68530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5301208"/>
            <a:ext cx="6984776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урок !</a:t>
            </a:r>
            <a:endParaRPr lang="ru-RU" sz="6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l"/>
            <a:endParaRPr lang="ru-RU" dirty="0"/>
          </a:p>
        </p:txBody>
      </p:sp>
      <p:pic>
        <p:nvPicPr>
          <p:cNvPr id="5" name="Рисунок 4" descr="л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39"/>
            <a:ext cx="8712968" cy="63996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992917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solidFill>
                  <a:srgbClr val="C00000"/>
                </a:solidFill>
              </a:rPr>
              <a:t>Тема урока:</a:t>
            </a:r>
          </a:p>
          <a:p>
            <a:pPr algn="ctr"/>
            <a:r>
              <a:rPr lang="ru-RU" sz="7200" b="1" i="1" dirty="0" smtClean="0">
                <a:solidFill>
                  <a:srgbClr val="C00000"/>
                </a:solidFill>
              </a:rPr>
              <a:t>«Орган зрения. Зрительный анализатор»</a:t>
            </a:r>
            <a:endParaRPr lang="ru-RU" sz="72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9994_html_m4f8572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76672"/>
            <a:ext cx="3336278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img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2132856"/>
            <a:ext cx="3384376" cy="25382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404664"/>
            <a:ext cx="4680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Цель: </a:t>
            </a:r>
          </a:p>
          <a:p>
            <a:r>
              <a:rPr lang="ru-RU" sz="3600" dirty="0" smtClean="0"/>
              <a:t>-изучить строение, функции глаза и его частей;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797152"/>
            <a:ext cx="5616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- раскрыть содержание понятия «зрительный анализатор».</a:t>
            </a:r>
            <a:endParaRPr lang="ru-RU" sz="3600" dirty="0"/>
          </a:p>
        </p:txBody>
      </p:sp>
      <p:pic>
        <p:nvPicPr>
          <p:cNvPr id="6" name="Рисунок 5" descr="29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653136"/>
            <a:ext cx="3563888" cy="18002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09818422514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4152"/>
            <a:ext cx="8856984" cy="64226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476672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Изучение нового материала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Работа с учебником.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Параграф 52,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страница 198.</a:t>
            </a:r>
          </a:p>
          <a:p>
            <a:pPr algn="ctr"/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Выполните задания согласно рабочему листу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(приложение 1)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81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48359"/>
            <a:ext cx="8856984" cy="661506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797_html_m627c81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32656"/>
            <a:ext cx="5112568" cy="33843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548680"/>
            <a:ext cx="40324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 глаза, выполняющие защитную функцию.</a:t>
            </a:r>
            <a:endParaRPr lang="ru-RU" sz="4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leznu_appar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673" y="3717032"/>
            <a:ext cx="5644654" cy="288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7864" y="332656"/>
            <a:ext cx="144016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Брови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1268760"/>
            <a:ext cx="151216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Веки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2780928"/>
            <a:ext cx="151216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Ресницы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4437112"/>
            <a:ext cx="216024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Слёзный аппарат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>
            <a:endCxn id="8" idx="1"/>
          </p:cNvCxnSpPr>
          <p:nvPr/>
        </p:nvCxnSpPr>
        <p:spPr>
          <a:xfrm flipV="1">
            <a:off x="5940152" y="4914166"/>
            <a:ext cx="792088" cy="990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195_html_721a6a6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638370" cy="5184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530120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Оболочки глаза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48680"/>
            <a:ext cx="18002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Склера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00192" y="1556792"/>
            <a:ext cx="244827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Сосудистая оболочка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76256" y="4149080"/>
            <a:ext cx="14401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Сетчатка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195_html_721a6a6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638370" cy="5184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5445224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</a:rPr>
              <a:t>Оптическая система глаза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332656"/>
            <a:ext cx="136815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Роговица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122413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Радужка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276872"/>
            <a:ext cx="100811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Зрачок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4293096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Хрусталик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4725144"/>
            <a:ext cx="266429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Стекловидное тело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904" y="332656"/>
            <a:ext cx="8766190" cy="51125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5589240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B050"/>
                </a:solidFill>
              </a:rPr>
              <a:t>Зрительный анализатор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197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17</cp:revision>
  <dcterms:created xsi:type="dcterms:W3CDTF">2015-04-14T22:04:46Z</dcterms:created>
  <dcterms:modified xsi:type="dcterms:W3CDTF">2015-04-15T05:59:16Z</dcterms:modified>
</cp:coreProperties>
</file>