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A22DFE-E202-48A0-A4D8-683CD25E6F95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8137BC-1CCE-41BA-96D6-D0FA85765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A22DFE-E202-48A0-A4D8-683CD25E6F95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137BC-1CCE-41BA-96D6-D0FA85765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A22DFE-E202-48A0-A4D8-683CD25E6F95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137BC-1CCE-41BA-96D6-D0FA85765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A22DFE-E202-48A0-A4D8-683CD25E6F95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137BC-1CCE-41BA-96D6-D0FA85765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A22DFE-E202-48A0-A4D8-683CD25E6F95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137BC-1CCE-41BA-96D6-D0FA85765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A22DFE-E202-48A0-A4D8-683CD25E6F95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137BC-1CCE-41BA-96D6-D0FA85765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A22DFE-E202-48A0-A4D8-683CD25E6F95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137BC-1CCE-41BA-96D6-D0FA85765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A22DFE-E202-48A0-A4D8-683CD25E6F95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137BC-1CCE-41BA-96D6-D0FA85765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A22DFE-E202-48A0-A4D8-683CD25E6F95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137BC-1CCE-41BA-96D6-D0FA85765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7A22DFE-E202-48A0-A4D8-683CD25E6F95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137BC-1CCE-41BA-96D6-D0FA85765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A22DFE-E202-48A0-A4D8-683CD25E6F95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8137BC-1CCE-41BA-96D6-D0FA85765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7A22DFE-E202-48A0-A4D8-683CD25E6F95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F8137BC-1CCE-41BA-96D6-D0FA85765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8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«С малой удачи начинается большой успех»</a:t>
            </a:r>
            <a:endParaRPr lang="ru-RU" sz="8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571500" y="1428750"/>
            <a:ext cx="6076950" cy="1914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i="1" kern="10" dirty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"/>
                <a:cs typeface="Arial"/>
              </a:rPr>
              <a:t>Техника безопасности</a:t>
            </a:r>
          </a:p>
          <a:p>
            <a:pPr algn="ctr"/>
            <a:r>
              <a:rPr lang="ru-RU" sz="4400" b="1" i="1" kern="10" dirty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"/>
                <a:cs typeface="Arial"/>
              </a:rPr>
              <a:t>при работе </a:t>
            </a:r>
          </a:p>
          <a:p>
            <a:pPr algn="ctr"/>
            <a:r>
              <a:rPr lang="ru-RU" sz="4400" b="1" i="1" kern="10" dirty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"/>
                <a:cs typeface="Arial"/>
              </a:rPr>
              <a:t>с ножницами</a:t>
            </a:r>
          </a:p>
        </p:txBody>
      </p:sp>
      <p:pic>
        <p:nvPicPr>
          <p:cNvPr id="5" name="Picture 7" descr="J017417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38" y="4286250"/>
            <a:ext cx="1825625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7" descr="sneg20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13" y="1214438"/>
            <a:ext cx="520700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9" descr="sneg73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2786063"/>
            <a:ext cx="51911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0" descr="sneg21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13" y="3071813"/>
            <a:ext cx="520700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11" descr="sneg62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75" y="5429250"/>
            <a:ext cx="5175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12" descr="sneg73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63" y="500063"/>
            <a:ext cx="51911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6" descr="sneg70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88" y="5786438"/>
            <a:ext cx="51911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7" descr="sneg20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5143500"/>
            <a:ext cx="519113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lum contrast="18000"/>
          </a:blip>
          <a:srcRect/>
          <a:stretch>
            <a:fillRect/>
          </a:stretch>
        </p:blipFill>
        <p:spPr bwMode="auto">
          <a:xfrm>
            <a:off x="6804025" y="260350"/>
            <a:ext cx="1595438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lum contrast="12000"/>
          </a:blip>
          <a:srcRect/>
          <a:stretch>
            <a:fillRect/>
          </a:stretch>
        </p:blipFill>
        <p:spPr bwMode="auto">
          <a:xfrm>
            <a:off x="4932363" y="908050"/>
            <a:ext cx="1628775" cy="143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4">
            <a:lum contrast="24000"/>
          </a:blip>
          <a:srcRect/>
          <a:stretch>
            <a:fillRect/>
          </a:stretch>
        </p:blipFill>
        <p:spPr bwMode="auto">
          <a:xfrm>
            <a:off x="0" y="2786058"/>
            <a:ext cx="2843212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755650" y="4724400"/>
            <a:ext cx="59039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2767013" algn="ctr"/>
              </a:tabLst>
            </a:pPr>
            <a:r>
              <a:rPr lang="ru-RU" sz="2400" b="1" dirty="0"/>
              <a:t>3. </a:t>
            </a:r>
            <a:r>
              <a:rPr lang="ru-RU" sz="2400" b="1" dirty="0">
                <a:solidFill>
                  <a:srgbClr val="C00000"/>
                </a:solidFill>
              </a:rPr>
              <a:t>Когда   выполнишь работу</a:t>
            </a:r>
            <a:r>
              <a:rPr lang="ru-RU" sz="2400" b="1" dirty="0"/>
              <a:t>,</a:t>
            </a:r>
          </a:p>
          <a:p>
            <a:pPr algn="ctr">
              <a:tabLst>
                <a:tab pos="2767013" algn="ctr"/>
              </a:tabLst>
            </a:pPr>
            <a:r>
              <a:rPr lang="ru-RU" sz="2400" b="1" dirty="0"/>
              <a:t>  Тут  же  ножницы     закрой,</a:t>
            </a:r>
          </a:p>
          <a:p>
            <a:pPr algn="ctr">
              <a:tabLst>
                <a:tab pos="2767013" algn="ctr"/>
              </a:tabLst>
            </a:pPr>
            <a:r>
              <a:rPr lang="ru-RU" sz="2400" b="1" dirty="0"/>
              <a:t>         Чтоб  до  острых  краешков,	    </a:t>
            </a:r>
          </a:p>
          <a:p>
            <a:pPr algn="ctr">
              <a:tabLst>
                <a:tab pos="2767013" algn="ctr"/>
              </a:tabLst>
            </a:pPr>
            <a:r>
              <a:rPr lang="ru-RU" sz="2400" b="1" dirty="0"/>
              <a:t>    Не  коснулся  кто  другой!	</a:t>
            </a:r>
            <a:r>
              <a:rPr lang="ru-RU" dirty="0"/>
              <a:t>   </a:t>
            </a:r>
          </a:p>
        </p:txBody>
      </p:sp>
      <p:pic>
        <p:nvPicPr>
          <p:cNvPr id="6" name="Picture 10" descr="img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9925" y="4581525"/>
            <a:ext cx="15430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-1060450" y="260350"/>
            <a:ext cx="576311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616075"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ru-RU" sz="2400" b="1" dirty="0">
                <a:solidFill>
                  <a:srgbClr val="C00000"/>
                </a:solidFill>
              </a:rPr>
              <a:t>. Обращайтесь с ножницами</a:t>
            </a:r>
          </a:p>
          <a:p>
            <a:pPr indent="1616075" algn="ctr"/>
            <a:r>
              <a:rPr lang="ru-RU" sz="2400" b="1" dirty="0"/>
              <a:t>очень осторожно.</a:t>
            </a:r>
          </a:p>
          <a:p>
            <a:pPr indent="1616075" algn="ctr"/>
            <a:r>
              <a:rPr lang="ru-RU" sz="2400" b="1" dirty="0"/>
              <a:t> Резать кончиками - нельзя,</a:t>
            </a:r>
          </a:p>
          <a:p>
            <a:pPr indent="1616075" algn="ctr"/>
            <a:r>
              <a:rPr lang="ru-RU" sz="2400" b="1" dirty="0"/>
              <a:t>серединкой - можно</a:t>
            </a:r>
            <a:r>
              <a:rPr lang="ru-RU" dirty="0"/>
              <a:t>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357422" y="2428868"/>
            <a:ext cx="640624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030288" algn="ctr"/>
            <a:r>
              <a:rPr lang="ru-RU" sz="2000" b="1" dirty="0"/>
              <a:t>2. </a:t>
            </a:r>
            <a:r>
              <a:rPr lang="ru-RU" sz="2000" b="1" dirty="0">
                <a:solidFill>
                  <a:srgbClr val="C00000"/>
                </a:solidFill>
              </a:rPr>
              <a:t>Если нужно инструмент  передать другому.</a:t>
            </a:r>
          </a:p>
          <a:p>
            <a:pPr indent="1030288" algn="ctr"/>
            <a:r>
              <a:rPr lang="ru-RU" sz="2000" b="1" dirty="0"/>
              <a:t> То колечки от себя  </a:t>
            </a:r>
          </a:p>
          <a:p>
            <a:pPr indent="1030288" algn="ctr"/>
            <a:r>
              <a:rPr lang="ru-RU" sz="2000" b="1" dirty="0"/>
              <a:t>Ты спокойно поверни, </a:t>
            </a:r>
          </a:p>
          <a:p>
            <a:pPr indent="1030288" algn="ctr"/>
            <a:r>
              <a:rPr lang="ru-RU" sz="2000" b="1" dirty="0"/>
              <a:t>И, за кончики держись, </a:t>
            </a:r>
          </a:p>
          <a:p>
            <a:pPr indent="1030288" algn="ctr"/>
            <a:r>
              <a:rPr lang="ru-RU" sz="2000" b="1" dirty="0"/>
              <a:t>Ножницы ему верни!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92D050"/>
                </a:solidFill>
                <a:effectLst/>
              </a:rPr>
              <a:t>Порядок действий</a:t>
            </a:r>
            <a:endParaRPr lang="ru-RU" i="1" dirty="0">
              <a:solidFill>
                <a:srgbClr val="92D05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</a:rPr>
              <a:t>Сложить полоску бумаги;</a:t>
            </a:r>
          </a:p>
          <a:p>
            <a:r>
              <a:rPr lang="ru-RU" sz="4400" b="1" i="1" dirty="0" smtClean="0">
                <a:solidFill>
                  <a:srgbClr val="C00000"/>
                </a:solidFill>
              </a:rPr>
              <a:t>Обвести монетку два раза;</a:t>
            </a:r>
          </a:p>
          <a:p>
            <a:r>
              <a:rPr lang="ru-RU" sz="4400" b="1" i="1" dirty="0" smtClean="0">
                <a:solidFill>
                  <a:srgbClr val="C00000"/>
                </a:solidFill>
              </a:rPr>
              <a:t>Ровно вырезать по линии обводки.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</TotalTime>
  <Words>93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Порядок действий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КОМПсервис</dc:creator>
  <cp:lastModifiedBy>КОМПсервис</cp:lastModifiedBy>
  <cp:revision>6</cp:revision>
  <dcterms:created xsi:type="dcterms:W3CDTF">2013-02-09T17:49:20Z</dcterms:created>
  <dcterms:modified xsi:type="dcterms:W3CDTF">2013-02-13T17:47:06Z</dcterms:modified>
</cp:coreProperties>
</file>