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213C-4DC7-43C0-AD3F-7D758F36886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7467-4E99-4FB1-990F-758D4528E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213C-4DC7-43C0-AD3F-7D758F36886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7467-4E99-4FB1-990F-758D4528E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213C-4DC7-43C0-AD3F-7D758F36886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7467-4E99-4FB1-990F-758D4528E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213C-4DC7-43C0-AD3F-7D758F36886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7467-4E99-4FB1-990F-758D4528E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213C-4DC7-43C0-AD3F-7D758F36886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7467-4E99-4FB1-990F-758D4528E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213C-4DC7-43C0-AD3F-7D758F36886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7467-4E99-4FB1-990F-758D4528E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213C-4DC7-43C0-AD3F-7D758F36886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7467-4E99-4FB1-990F-758D4528E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213C-4DC7-43C0-AD3F-7D758F36886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7467-4E99-4FB1-990F-758D4528E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213C-4DC7-43C0-AD3F-7D758F36886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7467-4E99-4FB1-990F-758D4528E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213C-4DC7-43C0-AD3F-7D758F36886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7467-4E99-4FB1-990F-758D4528E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213C-4DC7-43C0-AD3F-7D758F36886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7467-4E99-4FB1-990F-758D4528E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D213C-4DC7-43C0-AD3F-7D758F36886A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B7467-4E99-4FB1-990F-758D4528E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rttech.ru/video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mart-board-800-series.pn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548680"/>
            <a:ext cx="36236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Полезные сайты.</a:t>
            </a:r>
          </a:p>
          <a:p>
            <a:endParaRPr lang="ru-RU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Обучающее видео.</a:t>
            </a:r>
          </a:p>
          <a:p>
            <a:endParaRPr lang="ru-RU" sz="2400" i="1" dirty="0"/>
          </a:p>
          <a:p>
            <a:r>
              <a:rPr lang="ru-RU" sz="2400" i="1" dirty="0" err="1" smtClean="0">
                <a:solidFill>
                  <a:schemeClr val="accent1"/>
                </a:solidFill>
              </a:rPr>
              <a:t>Видеоуроки</a:t>
            </a:r>
            <a:r>
              <a:rPr lang="ru-RU" sz="2400" i="1" dirty="0" smtClean="0">
                <a:solidFill>
                  <a:schemeClr val="accent1"/>
                </a:solidFill>
              </a:rPr>
              <a:t> </a:t>
            </a:r>
          </a:p>
          <a:p>
            <a:endParaRPr lang="ru-RU" sz="2400" i="1" dirty="0">
              <a:solidFill>
                <a:schemeClr val="accent1"/>
              </a:solidFill>
            </a:endParaRPr>
          </a:p>
          <a:p>
            <a:r>
              <a:rPr lang="en-US" sz="2400" i="1" dirty="0" smtClean="0">
                <a:solidFill>
                  <a:schemeClr val="accent1"/>
                </a:solidFill>
              </a:rPr>
              <a:t>SMART Notebook</a:t>
            </a:r>
            <a:endParaRPr lang="ru-RU" sz="2400" i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437112"/>
            <a:ext cx="2123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http://www.smarttech.ru/videos.html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3</cp:revision>
  <dcterms:created xsi:type="dcterms:W3CDTF">2015-09-15T14:39:38Z</dcterms:created>
  <dcterms:modified xsi:type="dcterms:W3CDTF">2015-09-15T15:06:37Z</dcterms:modified>
</cp:coreProperties>
</file>