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71" r:id="rId3"/>
    <p:sldId id="270" r:id="rId4"/>
    <p:sldId id="280" r:id="rId5"/>
    <p:sldId id="279" r:id="rId6"/>
    <p:sldId id="261" r:id="rId7"/>
    <p:sldId id="276" r:id="rId8"/>
    <p:sldId id="264" r:id="rId9"/>
    <p:sldId id="277" r:id="rId10"/>
    <p:sldId id="278" r:id="rId11"/>
    <p:sldId id="272" r:id="rId12"/>
    <p:sldId id="273" r:id="rId13"/>
    <p:sldId id="267" r:id="rId14"/>
    <p:sldId id="274" r:id="rId15"/>
    <p:sldId id="275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373B6-5EFC-4D52-99A8-A525CF8475F4}" type="datetimeFigureOut">
              <a:rPr lang="ru-RU" smtClean="0"/>
              <a:t>24.11.2015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074C2-3969-46DB-9877-B432776391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45793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373B6-5EFC-4D52-99A8-A525CF8475F4}" type="datetimeFigureOut">
              <a:rPr lang="ru-RU" smtClean="0"/>
              <a:t>24.11.2015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074C2-3969-46DB-9877-B432776391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29060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373B6-5EFC-4D52-99A8-A525CF8475F4}" type="datetimeFigureOut">
              <a:rPr lang="ru-RU" smtClean="0"/>
              <a:t>24.11.2015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074C2-3969-46DB-9877-B432776391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52278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373B6-5EFC-4D52-99A8-A525CF8475F4}" type="datetimeFigureOut">
              <a:rPr lang="ru-RU" smtClean="0"/>
              <a:t>24.11.2015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074C2-3969-46DB-9877-B432776391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74214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373B6-5EFC-4D52-99A8-A525CF8475F4}" type="datetimeFigureOut">
              <a:rPr lang="ru-RU" smtClean="0"/>
              <a:t>24.11.2015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074C2-3969-46DB-9877-B432776391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46356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373B6-5EFC-4D52-99A8-A525CF8475F4}" type="datetimeFigureOut">
              <a:rPr lang="ru-RU" smtClean="0"/>
              <a:t>24.11.2015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074C2-3969-46DB-9877-B432776391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72940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373B6-5EFC-4D52-99A8-A525CF8475F4}" type="datetimeFigureOut">
              <a:rPr lang="ru-RU" smtClean="0"/>
              <a:t>24.11.2015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074C2-3969-46DB-9877-B432776391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16911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373B6-5EFC-4D52-99A8-A525CF8475F4}" type="datetimeFigureOut">
              <a:rPr lang="ru-RU" smtClean="0"/>
              <a:t>24.11.2015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074C2-3969-46DB-9877-B432776391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52754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373B6-5EFC-4D52-99A8-A525CF8475F4}" type="datetimeFigureOut">
              <a:rPr lang="ru-RU" smtClean="0"/>
              <a:t>24.11.2015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074C2-3969-46DB-9877-B432776391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10505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373B6-5EFC-4D52-99A8-A525CF8475F4}" type="datetimeFigureOut">
              <a:rPr lang="ru-RU" smtClean="0"/>
              <a:t>24.11.2015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074C2-3969-46DB-9877-B432776391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90014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373B6-5EFC-4D52-99A8-A525CF8475F4}" type="datetimeFigureOut">
              <a:rPr lang="ru-RU" smtClean="0"/>
              <a:t>24.11.2015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074C2-3969-46DB-9877-B432776391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276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B373B6-5EFC-4D52-99A8-A525CF8475F4}" type="datetimeFigureOut">
              <a:rPr lang="ru-RU" smtClean="0"/>
              <a:t>24.11.2015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5074C2-3969-46DB-9877-B432776391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66424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362" name="Группа 4"/>
          <p:cNvGrpSpPr>
            <a:grpSpLocks/>
          </p:cNvGrpSpPr>
          <p:nvPr/>
        </p:nvGrpSpPr>
        <p:grpSpPr bwMode="auto">
          <a:xfrm>
            <a:off x="82550" y="2087563"/>
            <a:ext cx="4914900" cy="4683125"/>
            <a:chOff x="0" y="1484784"/>
            <a:chExt cx="4916067" cy="4682617"/>
          </a:xfrm>
        </p:grpSpPr>
        <p:sp>
          <p:nvSpPr>
            <p:cNvPr id="6" name="Овал 5"/>
            <p:cNvSpPr/>
            <p:nvPr/>
          </p:nvSpPr>
          <p:spPr>
            <a:xfrm>
              <a:off x="827284" y="1484784"/>
              <a:ext cx="3169402" cy="3312753"/>
            </a:xfrm>
            <a:prstGeom prst="ellipse">
              <a:avLst/>
            </a:prstGeom>
            <a:solidFill>
              <a:schemeClr val="bg1"/>
            </a:solidFill>
            <a:ln w="76200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cxnSp>
          <p:nvCxnSpPr>
            <p:cNvPr id="7" name="Прямая соединительная линия 6"/>
            <p:cNvCxnSpPr>
              <a:stCxn id="6" idx="3"/>
            </p:cNvCxnSpPr>
            <p:nvPr/>
          </p:nvCxnSpPr>
          <p:spPr>
            <a:xfrm flipH="1">
              <a:off x="827284" y="4311814"/>
              <a:ext cx="463660" cy="1420659"/>
            </a:xfrm>
            <a:prstGeom prst="line">
              <a:avLst/>
            </a:prstGeom>
            <a:ln w="762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Прямая соединительная линия 7"/>
            <p:cNvCxnSpPr>
              <a:stCxn id="6" idx="5"/>
            </p:cNvCxnSpPr>
            <p:nvPr/>
          </p:nvCxnSpPr>
          <p:spPr>
            <a:xfrm>
              <a:off x="3531438" y="4311814"/>
              <a:ext cx="465248" cy="1420659"/>
            </a:xfrm>
            <a:prstGeom prst="line">
              <a:avLst/>
            </a:prstGeom>
            <a:ln w="762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Овал 8"/>
            <p:cNvSpPr/>
            <p:nvPr/>
          </p:nvSpPr>
          <p:spPr>
            <a:xfrm>
              <a:off x="3763268" y="5692789"/>
              <a:ext cx="1152799" cy="431753"/>
            </a:xfrm>
            <a:prstGeom prst="ellipse">
              <a:avLst/>
            </a:prstGeom>
            <a:solidFill>
              <a:schemeClr val="bg1"/>
            </a:solidFill>
            <a:ln w="76200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10" name="Овал 9"/>
            <p:cNvSpPr/>
            <p:nvPr/>
          </p:nvSpPr>
          <p:spPr>
            <a:xfrm>
              <a:off x="0" y="5735648"/>
              <a:ext cx="1152799" cy="431753"/>
            </a:xfrm>
            <a:prstGeom prst="ellipse">
              <a:avLst/>
            </a:prstGeom>
            <a:solidFill>
              <a:schemeClr val="bg1"/>
            </a:solidFill>
            <a:ln w="76200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grpSp>
          <p:nvGrpSpPr>
            <p:cNvPr id="15385" name="Группа 10"/>
            <p:cNvGrpSpPr>
              <a:grpSpLocks/>
            </p:cNvGrpSpPr>
            <p:nvPr/>
          </p:nvGrpSpPr>
          <p:grpSpPr bwMode="auto">
            <a:xfrm>
              <a:off x="4222404" y="3906036"/>
              <a:ext cx="334492" cy="385222"/>
              <a:chOff x="4314393" y="4312067"/>
              <a:chExt cx="334492" cy="385222"/>
            </a:xfrm>
          </p:grpSpPr>
          <p:cxnSp>
            <p:nvCxnSpPr>
              <p:cNvPr id="18" name="Прямая соединительная линия 17"/>
              <p:cNvCxnSpPr/>
              <p:nvPr/>
            </p:nvCxnSpPr>
            <p:spPr>
              <a:xfrm flipH="1">
                <a:off x="4314154" y="4316252"/>
                <a:ext cx="106387" cy="380958"/>
              </a:xfrm>
              <a:prstGeom prst="line">
                <a:avLst/>
              </a:prstGeom>
              <a:ln w="76200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Прямая соединительная линия 18"/>
              <p:cNvCxnSpPr/>
              <p:nvPr/>
            </p:nvCxnSpPr>
            <p:spPr>
              <a:xfrm>
                <a:off x="4457063" y="4311489"/>
                <a:ext cx="152436" cy="385721"/>
              </a:xfrm>
              <a:prstGeom prst="line">
                <a:avLst/>
              </a:prstGeom>
              <a:ln w="76200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Прямая соединительная линия 19"/>
              <p:cNvCxnSpPr/>
              <p:nvPr/>
            </p:nvCxnSpPr>
            <p:spPr>
              <a:xfrm>
                <a:off x="4417365" y="4335299"/>
                <a:ext cx="231830" cy="169843"/>
              </a:xfrm>
              <a:prstGeom prst="line">
                <a:avLst/>
              </a:prstGeom>
              <a:ln w="76200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2" name="Прямая соединительная линия 11"/>
            <p:cNvCxnSpPr/>
            <p:nvPr/>
          </p:nvCxnSpPr>
          <p:spPr>
            <a:xfrm flipH="1">
              <a:off x="273115" y="2572103"/>
              <a:ext cx="628799" cy="1420659"/>
            </a:xfrm>
            <a:prstGeom prst="line">
              <a:avLst/>
            </a:prstGeom>
            <a:ln w="762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>
              <a:off x="3876008" y="2529246"/>
              <a:ext cx="463660" cy="1420658"/>
            </a:xfrm>
            <a:prstGeom prst="line">
              <a:avLst/>
            </a:prstGeom>
            <a:ln w="762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5388" name="Группа 13"/>
            <p:cNvGrpSpPr>
              <a:grpSpLocks/>
            </p:cNvGrpSpPr>
            <p:nvPr/>
          </p:nvGrpSpPr>
          <p:grpSpPr bwMode="auto">
            <a:xfrm rot="2782421">
              <a:off x="35098" y="3937401"/>
              <a:ext cx="334492" cy="385222"/>
              <a:chOff x="4314393" y="4312067"/>
              <a:chExt cx="334492" cy="385222"/>
            </a:xfrm>
          </p:grpSpPr>
          <p:cxnSp>
            <p:nvCxnSpPr>
              <p:cNvPr id="15" name="Прямая соединительная линия 14"/>
              <p:cNvCxnSpPr/>
              <p:nvPr/>
            </p:nvCxnSpPr>
            <p:spPr>
              <a:xfrm flipH="1">
                <a:off x="4312156" y="4314617"/>
                <a:ext cx="107938" cy="381090"/>
              </a:xfrm>
              <a:prstGeom prst="line">
                <a:avLst/>
              </a:prstGeom>
              <a:ln w="76200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Прямая соединительная линия 15"/>
              <p:cNvCxnSpPr/>
              <p:nvPr/>
            </p:nvCxnSpPr>
            <p:spPr>
              <a:xfrm>
                <a:off x="4456657" y="4312166"/>
                <a:ext cx="152384" cy="385854"/>
              </a:xfrm>
              <a:prstGeom prst="line">
                <a:avLst/>
              </a:prstGeom>
              <a:ln w="76200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Прямая соединительная линия 16"/>
              <p:cNvCxnSpPr/>
              <p:nvPr/>
            </p:nvCxnSpPr>
            <p:spPr>
              <a:xfrm>
                <a:off x="4413834" y="4335984"/>
                <a:ext cx="231750" cy="169902"/>
              </a:xfrm>
              <a:prstGeom prst="line">
                <a:avLst/>
              </a:prstGeom>
              <a:ln w="76200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5363" name="Группа 20"/>
          <p:cNvGrpSpPr>
            <a:grpSpLocks/>
          </p:cNvGrpSpPr>
          <p:nvPr/>
        </p:nvGrpSpPr>
        <p:grpSpPr bwMode="auto">
          <a:xfrm>
            <a:off x="4097338" y="801688"/>
            <a:ext cx="4914900" cy="5035550"/>
            <a:chOff x="4096882" y="544475"/>
            <a:chExt cx="4916067" cy="5036665"/>
          </a:xfrm>
        </p:grpSpPr>
        <p:sp>
          <p:nvSpPr>
            <p:cNvPr id="22" name="Овал 21"/>
            <p:cNvSpPr/>
            <p:nvPr/>
          </p:nvSpPr>
          <p:spPr>
            <a:xfrm>
              <a:off x="4924165" y="898565"/>
              <a:ext cx="3169402" cy="3312258"/>
            </a:xfrm>
            <a:prstGeom prst="ellipse">
              <a:avLst/>
            </a:prstGeom>
            <a:solidFill>
              <a:schemeClr val="bg1"/>
            </a:solidFill>
            <a:ln w="762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cxnSp>
          <p:nvCxnSpPr>
            <p:cNvPr id="23" name="Прямая соединительная линия 22"/>
            <p:cNvCxnSpPr>
              <a:stCxn id="22" idx="3"/>
            </p:cNvCxnSpPr>
            <p:nvPr/>
          </p:nvCxnSpPr>
          <p:spPr>
            <a:xfrm flipH="1">
              <a:off x="4924165" y="3726529"/>
              <a:ext cx="463660" cy="1421127"/>
            </a:xfrm>
            <a:prstGeom prst="line">
              <a:avLst/>
            </a:prstGeom>
            <a:ln w="762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Прямая соединительная линия 23"/>
            <p:cNvCxnSpPr>
              <a:stCxn id="22" idx="5"/>
            </p:cNvCxnSpPr>
            <p:nvPr/>
          </p:nvCxnSpPr>
          <p:spPr>
            <a:xfrm>
              <a:off x="7628320" y="3726529"/>
              <a:ext cx="465247" cy="1421127"/>
            </a:xfrm>
            <a:prstGeom prst="line">
              <a:avLst/>
            </a:prstGeom>
            <a:ln w="762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Овал 24"/>
            <p:cNvSpPr/>
            <p:nvPr/>
          </p:nvSpPr>
          <p:spPr>
            <a:xfrm>
              <a:off x="7860150" y="5106372"/>
              <a:ext cx="1152799" cy="431896"/>
            </a:xfrm>
            <a:prstGeom prst="ellipse">
              <a:avLst/>
            </a:prstGeom>
            <a:solidFill>
              <a:schemeClr val="bg1"/>
            </a:solidFill>
            <a:ln w="762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26" name="Овал 25"/>
            <p:cNvSpPr/>
            <p:nvPr/>
          </p:nvSpPr>
          <p:spPr>
            <a:xfrm>
              <a:off x="4096882" y="5149244"/>
              <a:ext cx="1152799" cy="431896"/>
            </a:xfrm>
            <a:prstGeom prst="ellipse">
              <a:avLst/>
            </a:prstGeom>
            <a:solidFill>
              <a:schemeClr val="bg1"/>
            </a:solidFill>
            <a:ln w="762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grpSp>
          <p:nvGrpSpPr>
            <p:cNvPr id="15370" name="Группа 26"/>
            <p:cNvGrpSpPr>
              <a:grpSpLocks/>
            </p:cNvGrpSpPr>
            <p:nvPr/>
          </p:nvGrpSpPr>
          <p:grpSpPr bwMode="auto">
            <a:xfrm rot="-8439751">
              <a:off x="8629472" y="544475"/>
              <a:ext cx="334492" cy="385222"/>
              <a:chOff x="4314393" y="4312067"/>
              <a:chExt cx="334492" cy="385222"/>
            </a:xfrm>
          </p:grpSpPr>
          <p:cxnSp>
            <p:nvCxnSpPr>
              <p:cNvPr id="34" name="Прямая соединительная линия 33"/>
              <p:cNvCxnSpPr/>
              <p:nvPr/>
            </p:nvCxnSpPr>
            <p:spPr>
              <a:xfrm flipH="1">
                <a:off x="4311881" y="4309508"/>
                <a:ext cx="107976" cy="384260"/>
              </a:xfrm>
              <a:prstGeom prst="line">
                <a:avLst/>
              </a:prstGeom>
              <a:ln w="762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Прямая соединительная линия 34"/>
              <p:cNvCxnSpPr/>
              <p:nvPr/>
            </p:nvCxnSpPr>
            <p:spPr>
              <a:xfrm>
                <a:off x="4456847" y="4309140"/>
                <a:ext cx="152436" cy="392200"/>
              </a:xfrm>
              <a:prstGeom prst="line">
                <a:avLst/>
              </a:prstGeom>
              <a:ln w="762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Прямая соединительная линия 35"/>
              <p:cNvCxnSpPr/>
              <p:nvPr/>
            </p:nvCxnSpPr>
            <p:spPr>
              <a:xfrm>
                <a:off x="4417637" y="4335717"/>
                <a:ext cx="231830" cy="169899"/>
              </a:xfrm>
              <a:prstGeom prst="line">
                <a:avLst/>
              </a:prstGeom>
              <a:ln w="762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8" name="Прямая соединительная линия 27"/>
            <p:cNvCxnSpPr>
              <a:stCxn id="22" idx="2"/>
            </p:cNvCxnSpPr>
            <p:nvPr/>
          </p:nvCxnSpPr>
          <p:spPr>
            <a:xfrm flipH="1" flipV="1">
              <a:off x="4446215" y="1052587"/>
              <a:ext cx="477950" cy="1502108"/>
            </a:xfrm>
            <a:prstGeom prst="line">
              <a:avLst/>
            </a:prstGeom>
            <a:ln w="762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Прямая соединительная линия 28"/>
            <p:cNvCxnSpPr>
              <a:stCxn id="22" idx="6"/>
            </p:cNvCxnSpPr>
            <p:nvPr/>
          </p:nvCxnSpPr>
          <p:spPr>
            <a:xfrm flipV="1">
              <a:off x="8093568" y="846167"/>
              <a:ext cx="593866" cy="1708528"/>
            </a:xfrm>
            <a:prstGeom prst="line">
              <a:avLst/>
            </a:prstGeom>
            <a:ln w="762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5373" name="Группа 29"/>
            <p:cNvGrpSpPr>
              <a:grpSpLocks/>
            </p:cNvGrpSpPr>
            <p:nvPr/>
          </p:nvGrpSpPr>
          <p:grpSpPr bwMode="auto">
            <a:xfrm rot="8688664">
              <a:off x="4138607" y="716488"/>
              <a:ext cx="334492" cy="385222"/>
              <a:chOff x="4314393" y="4312067"/>
              <a:chExt cx="334492" cy="385222"/>
            </a:xfrm>
          </p:grpSpPr>
          <p:cxnSp>
            <p:nvCxnSpPr>
              <p:cNvPr id="31" name="Прямая соединительная линия 30"/>
              <p:cNvCxnSpPr/>
              <p:nvPr/>
            </p:nvCxnSpPr>
            <p:spPr>
              <a:xfrm flipH="1">
                <a:off x="4314302" y="4316485"/>
                <a:ext cx="106387" cy="381084"/>
              </a:xfrm>
              <a:prstGeom prst="line">
                <a:avLst/>
              </a:prstGeom>
              <a:ln w="762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Прямая соединительная линия 31"/>
              <p:cNvCxnSpPr/>
              <p:nvPr/>
            </p:nvCxnSpPr>
            <p:spPr>
              <a:xfrm>
                <a:off x="4453936" y="4312166"/>
                <a:ext cx="154024" cy="389023"/>
              </a:xfrm>
              <a:prstGeom prst="line">
                <a:avLst/>
              </a:prstGeom>
              <a:ln w="762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Прямая соединительная линия 32"/>
              <p:cNvCxnSpPr/>
              <p:nvPr/>
            </p:nvCxnSpPr>
            <p:spPr>
              <a:xfrm>
                <a:off x="4414510" y="4337346"/>
                <a:ext cx="235006" cy="173076"/>
              </a:xfrm>
              <a:prstGeom prst="line">
                <a:avLst/>
              </a:prstGeom>
              <a:ln w="762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5364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68413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altLang="ru-RU" sz="8000" smtClean="0">
                <a:solidFill>
                  <a:srgbClr val="C00000"/>
                </a:solidFill>
              </a:rPr>
              <a:t>Работа со звуком.</a:t>
            </a:r>
          </a:p>
        </p:txBody>
      </p:sp>
    </p:spTree>
    <p:extLst>
      <p:ext uri="{BB962C8B-B14F-4D97-AF65-F5344CB8AC3E}">
        <p14:creationId xmlns:p14="http://schemas.microsoft.com/office/powerpoint/2010/main" val="38981449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934873" y="2266305"/>
            <a:ext cx="2892138" cy="2585323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2700">
                  <a:noFill/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Х</a:t>
            </a:r>
            <a:r>
              <a:rPr lang="ru-RU" sz="5400" b="1" cap="none" spc="0" dirty="0" smtClean="0">
                <a:ln w="12700">
                  <a:noFill/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О</a:t>
            </a:r>
            <a:r>
              <a:rPr lang="ru-RU" sz="5400" b="1" cap="none" spc="0" dirty="0" smtClean="0">
                <a:ln w="12700">
                  <a:noFill/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Р</a:t>
            </a:r>
          </a:p>
          <a:p>
            <a:pPr algn="ctr"/>
            <a:endParaRPr lang="ru-RU" sz="5400" b="1" cap="none" spc="0" dirty="0" smtClean="0">
              <a:ln w="12700">
                <a:noFill/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r>
              <a:rPr lang="ru-RU" sz="5400" b="1" dirty="0" smtClean="0">
                <a:ln w="12700">
                  <a:noFill/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Х</a:t>
            </a:r>
            <a:r>
              <a:rPr lang="ru-RU" sz="5400" b="1" dirty="0" smtClean="0">
                <a:ln w="12700">
                  <a:noFill/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И</a:t>
            </a:r>
            <a:r>
              <a:rPr lang="ru-RU" sz="5400" b="1" dirty="0" smtClean="0">
                <a:ln w="12700">
                  <a:noFill/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Т Р</a:t>
            </a:r>
            <a:r>
              <a:rPr lang="ru-RU" sz="5400" b="1" dirty="0" smtClean="0">
                <a:ln w="12700">
                  <a:noFill/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Ы</a:t>
            </a:r>
            <a:r>
              <a:rPr lang="ru-RU" sz="5400" b="1" dirty="0" smtClean="0">
                <a:ln w="12700">
                  <a:noFill/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Й</a:t>
            </a:r>
            <a:endParaRPr lang="ru-RU" sz="5400" b="1" cap="none" spc="0" dirty="0">
              <a:ln w="12700">
                <a:noFill/>
                <a:prstDash val="solid"/>
              </a:ln>
              <a:solidFill>
                <a:srgbClr val="00B05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grpSp>
        <p:nvGrpSpPr>
          <p:cNvPr id="5" name="Группа 4"/>
          <p:cNvGrpSpPr/>
          <p:nvPr/>
        </p:nvGrpSpPr>
        <p:grpSpPr>
          <a:xfrm>
            <a:off x="645907" y="1826123"/>
            <a:ext cx="4916067" cy="4682617"/>
            <a:chOff x="0" y="1484784"/>
            <a:chExt cx="4916067" cy="4682617"/>
          </a:xfrm>
        </p:grpSpPr>
        <p:sp>
          <p:nvSpPr>
            <p:cNvPr id="6" name="Овал 5"/>
            <p:cNvSpPr/>
            <p:nvPr/>
          </p:nvSpPr>
          <p:spPr>
            <a:xfrm>
              <a:off x="827584" y="1484784"/>
              <a:ext cx="3168352" cy="3312368"/>
            </a:xfrm>
            <a:prstGeom prst="ellipse">
              <a:avLst/>
            </a:prstGeom>
            <a:solidFill>
              <a:schemeClr val="bg1"/>
            </a:solidFill>
            <a:ln w="76200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7" name="Прямая соединительная линия 6"/>
            <p:cNvCxnSpPr>
              <a:stCxn id="6" idx="3"/>
            </p:cNvCxnSpPr>
            <p:nvPr/>
          </p:nvCxnSpPr>
          <p:spPr>
            <a:xfrm flipH="1">
              <a:off x="827584" y="4312067"/>
              <a:ext cx="463994" cy="1421189"/>
            </a:xfrm>
            <a:prstGeom prst="line">
              <a:avLst/>
            </a:prstGeom>
            <a:ln w="762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Прямая соединительная линия 7"/>
            <p:cNvCxnSpPr>
              <a:stCxn id="6" idx="5"/>
            </p:cNvCxnSpPr>
            <p:nvPr/>
          </p:nvCxnSpPr>
          <p:spPr>
            <a:xfrm>
              <a:off x="3531942" y="4312067"/>
              <a:ext cx="463994" cy="1421189"/>
            </a:xfrm>
            <a:prstGeom prst="line">
              <a:avLst/>
            </a:prstGeom>
            <a:ln w="762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Овал 8"/>
            <p:cNvSpPr/>
            <p:nvPr/>
          </p:nvSpPr>
          <p:spPr>
            <a:xfrm>
              <a:off x="3763939" y="5692553"/>
              <a:ext cx="1152128" cy="432048"/>
            </a:xfrm>
            <a:prstGeom prst="ellipse">
              <a:avLst/>
            </a:prstGeom>
            <a:solidFill>
              <a:schemeClr val="bg1"/>
            </a:solidFill>
            <a:ln w="76200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Овал 9"/>
            <p:cNvSpPr/>
            <p:nvPr/>
          </p:nvSpPr>
          <p:spPr>
            <a:xfrm>
              <a:off x="0" y="5735353"/>
              <a:ext cx="1152128" cy="432048"/>
            </a:xfrm>
            <a:prstGeom prst="ellipse">
              <a:avLst/>
            </a:prstGeom>
            <a:solidFill>
              <a:schemeClr val="bg1"/>
            </a:solidFill>
            <a:ln w="76200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11" name="Группа 10"/>
            <p:cNvGrpSpPr/>
            <p:nvPr/>
          </p:nvGrpSpPr>
          <p:grpSpPr>
            <a:xfrm>
              <a:off x="4222404" y="3906036"/>
              <a:ext cx="334492" cy="385222"/>
              <a:chOff x="4314393" y="4312067"/>
              <a:chExt cx="334492" cy="385222"/>
            </a:xfrm>
          </p:grpSpPr>
          <p:cxnSp>
            <p:nvCxnSpPr>
              <p:cNvPr id="18" name="Прямая соединительная линия 17"/>
              <p:cNvCxnSpPr/>
              <p:nvPr/>
            </p:nvCxnSpPr>
            <p:spPr>
              <a:xfrm flipH="1">
                <a:off x="4314393" y="4317177"/>
                <a:ext cx="106423" cy="380112"/>
              </a:xfrm>
              <a:prstGeom prst="line">
                <a:avLst/>
              </a:prstGeom>
              <a:ln w="76200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Прямая соединительная линия 18"/>
              <p:cNvCxnSpPr/>
              <p:nvPr/>
            </p:nvCxnSpPr>
            <p:spPr>
              <a:xfrm>
                <a:off x="4456687" y="4312067"/>
                <a:ext cx="152400" cy="385222"/>
              </a:xfrm>
              <a:prstGeom prst="line">
                <a:avLst/>
              </a:prstGeom>
              <a:ln w="76200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Прямая соединительная линия 19"/>
              <p:cNvCxnSpPr/>
              <p:nvPr/>
            </p:nvCxnSpPr>
            <p:spPr>
              <a:xfrm>
                <a:off x="4416888" y="4336321"/>
                <a:ext cx="231997" cy="168357"/>
              </a:xfrm>
              <a:prstGeom prst="line">
                <a:avLst/>
              </a:prstGeom>
              <a:ln w="76200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2" name="Прямая соединительная линия 11"/>
            <p:cNvCxnSpPr/>
            <p:nvPr/>
          </p:nvCxnSpPr>
          <p:spPr>
            <a:xfrm flipH="1">
              <a:off x="273504" y="2572087"/>
              <a:ext cx="628549" cy="1421189"/>
            </a:xfrm>
            <a:prstGeom prst="line">
              <a:avLst/>
            </a:prstGeom>
            <a:ln w="762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>
              <a:off x="3876009" y="2529238"/>
              <a:ext cx="463994" cy="1421189"/>
            </a:xfrm>
            <a:prstGeom prst="line">
              <a:avLst/>
            </a:prstGeom>
            <a:ln w="762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4" name="Группа 13"/>
            <p:cNvGrpSpPr/>
            <p:nvPr/>
          </p:nvGrpSpPr>
          <p:grpSpPr>
            <a:xfrm rot="2782421">
              <a:off x="35098" y="3937401"/>
              <a:ext cx="334492" cy="385222"/>
              <a:chOff x="4314393" y="4312067"/>
              <a:chExt cx="334492" cy="385222"/>
            </a:xfrm>
          </p:grpSpPr>
          <p:cxnSp>
            <p:nvCxnSpPr>
              <p:cNvPr id="15" name="Прямая соединительная линия 14"/>
              <p:cNvCxnSpPr/>
              <p:nvPr/>
            </p:nvCxnSpPr>
            <p:spPr>
              <a:xfrm flipH="1">
                <a:off x="4314393" y="4317177"/>
                <a:ext cx="106423" cy="380112"/>
              </a:xfrm>
              <a:prstGeom prst="line">
                <a:avLst/>
              </a:prstGeom>
              <a:ln w="76200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Прямая соединительная линия 15"/>
              <p:cNvCxnSpPr/>
              <p:nvPr/>
            </p:nvCxnSpPr>
            <p:spPr>
              <a:xfrm>
                <a:off x="4456687" y="4312067"/>
                <a:ext cx="152400" cy="385222"/>
              </a:xfrm>
              <a:prstGeom prst="line">
                <a:avLst/>
              </a:prstGeom>
              <a:ln w="76200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Прямая соединительная линия 16"/>
              <p:cNvCxnSpPr/>
              <p:nvPr/>
            </p:nvCxnSpPr>
            <p:spPr>
              <a:xfrm>
                <a:off x="4416888" y="4336321"/>
                <a:ext cx="231997" cy="168357"/>
              </a:xfrm>
              <a:prstGeom prst="line">
                <a:avLst/>
              </a:prstGeom>
              <a:ln w="76200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1" name="Прямоугольник 20"/>
          <p:cNvSpPr/>
          <p:nvPr/>
        </p:nvSpPr>
        <p:spPr>
          <a:xfrm>
            <a:off x="2467905" y="2874565"/>
            <a:ext cx="1136850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</a:rPr>
              <a:t>Х </a:t>
            </a:r>
            <a:r>
              <a:rPr lang="ru-RU" sz="60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</a:rPr>
              <a:t>х</a:t>
            </a:r>
            <a:endParaRPr lang="ru-RU" sz="6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2060"/>
              </a:solidFill>
              <a:effectLst/>
            </a:endParaRPr>
          </a:p>
        </p:txBody>
      </p:sp>
      <p:sp>
        <p:nvSpPr>
          <p:cNvPr id="22" name="Овал 21"/>
          <p:cNvSpPr/>
          <p:nvPr/>
        </p:nvSpPr>
        <p:spPr>
          <a:xfrm>
            <a:off x="629953" y="5991092"/>
            <a:ext cx="1245872" cy="551058"/>
          </a:xfrm>
          <a:prstGeom prst="ellipse">
            <a:avLst/>
          </a:prstGeom>
          <a:solidFill>
            <a:srgbClr val="002060"/>
          </a:solidFill>
          <a:ln w="571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Овал 22"/>
          <p:cNvSpPr/>
          <p:nvPr/>
        </p:nvSpPr>
        <p:spPr>
          <a:xfrm>
            <a:off x="4362974" y="5991092"/>
            <a:ext cx="1245872" cy="517648"/>
          </a:xfrm>
          <a:prstGeom prst="ellipse">
            <a:avLst/>
          </a:prstGeom>
          <a:solidFill>
            <a:srgbClr val="00B050"/>
          </a:solidFill>
          <a:ln w="571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Овал 2"/>
          <p:cNvSpPr/>
          <p:nvPr/>
        </p:nvSpPr>
        <p:spPr>
          <a:xfrm>
            <a:off x="7333579" y="3037983"/>
            <a:ext cx="94726" cy="10132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2" name="Прямая соединительная линия 31"/>
          <p:cNvCxnSpPr/>
          <p:nvPr/>
        </p:nvCxnSpPr>
        <p:spPr>
          <a:xfrm>
            <a:off x="6739075" y="3088644"/>
            <a:ext cx="252028" cy="0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40" name="Овал 39"/>
          <p:cNvSpPr/>
          <p:nvPr/>
        </p:nvSpPr>
        <p:spPr>
          <a:xfrm>
            <a:off x="1481231" y="1844823"/>
            <a:ext cx="3110197" cy="933489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Блок-схема: магнитный диск 40"/>
          <p:cNvSpPr/>
          <p:nvPr/>
        </p:nvSpPr>
        <p:spPr>
          <a:xfrm>
            <a:off x="1992213" y="927331"/>
            <a:ext cx="2088232" cy="1566173"/>
          </a:xfrm>
          <a:prstGeom prst="flowChartMagneticDisk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Овал 41"/>
          <p:cNvSpPr/>
          <p:nvPr/>
        </p:nvSpPr>
        <p:spPr>
          <a:xfrm>
            <a:off x="7928377" y="4698806"/>
            <a:ext cx="94726" cy="10132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4" name="Прямая соединительная линия 43"/>
          <p:cNvCxnSpPr/>
          <p:nvPr/>
        </p:nvCxnSpPr>
        <p:spPr>
          <a:xfrm flipH="1">
            <a:off x="6698801" y="3725737"/>
            <a:ext cx="166288" cy="272427"/>
          </a:xfrm>
          <a:prstGeom prst="line">
            <a:avLst/>
          </a:prstGeom>
          <a:ln w="5715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2480603" y="4429189"/>
            <a:ext cx="1154128" cy="0"/>
          </a:xfrm>
          <a:prstGeom prst="line">
            <a:avLst/>
          </a:prstGeom>
          <a:ln w="76200">
            <a:solidFill>
              <a:srgbClr val="00206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>
            <a:off x="7628986" y="3073870"/>
            <a:ext cx="252028" cy="0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>
            <a:off x="7380942" y="4747159"/>
            <a:ext cx="252028" cy="0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>
            <a:off x="6865089" y="4747159"/>
            <a:ext cx="252028" cy="0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>
            <a:off x="6120693" y="4732777"/>
            <a:ext cx="252028" cy="0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/>
          <p:nvPr/>
        </p:nvCxnSpPr>
        <p:spPr>
          <a:xfrm>
            <a:off x="8374111" y="4749467"/>
            <a:ext cx="252028" cy="0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47" name="Овал 46"/>
          <p:cNvSpPr/>
          <p:nvPr/>
        </p:nvSpPr>
        <p:spPr>
          <a:xfrm>
            <a:off x="6604075" y="4682116"/>
            <a:ext cx="94726" cy="10132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Дуга 47"/>
          <p:cNvSpPr/>
          <p:nvPr/>
        </p:nvSpPr>
        <p:spPr>
          <a:xfrm rot="8315068">
            <a:off x="2558145" y="3908980"/>
            <a:ext cx="1071570" cy="1000132"/>
          </a:xfrm>
          <a:prstGeom prst="arc">
            <a:avLst>
              <a:gd name="adj1" fmla="val 14508722"/>
              <a:gd name="adj2" fmla="val 1313373"/>
            </a:avLst>
          </a:prstGeom>
          <a:ln w="762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B050"/>
              </a:solidFill>
            </a:endParaRPr>
          </a:p>
        </p:txBody>
      </p:sp>
      <p:cxnSp>
        <p:nvCxnSpPr>
          <p:cNvPr id="49" name="Прямая соединительная линия 48"/>
          <p:cNvCxnSpPr/>
          <p:nvPr/>
        </p:nvCxnSpPr>
        <p:spPr>
          <a:xfrm>
            <a:off x="7328793" y="3725737"/>
            <a:ext cx="0" cy="1260140"/>
          </a:xfrm>
          <a:prstGeom prst="line">
            <a:avLst/>
          </a:prstGeom>
          <a:ln w="7620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735646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AppData\Local\Microsoft\Windows\Temporary Internet Files\Content.IE5\EE7NZEDH\MC900324470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2134598" y="5638960"/>
            <a:ext cx="2418046" cy="12219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5" name="Группа 4"/>
          <p:cNvGrpSpPr/>
          <p:nvPr/>
        </p:nvGrpSpPr>
        <p:grpSpPr>
          <a:xfrm>
            <a:off x="645907" y="1826123"/>
            <a:ext cx="4916067" cy="4682617"/>
            <a:chOff x="0" y="1484784"/>
            <a:chExt cx="4916067" cy="4682617"/>
          </a:xfrm>
        </p:grpSpPr>
        <p:sp>
          <p:nvSpPr>
            <p:cNvPr id="6" name="Овал 5"/>
            <p:cNvSpPr/>
            <p:nvPr/>
          </p:nvSpPr>
          <p:spPr>
            <a:xfrm>
              <a:off x="827584" y="1484784"/>
              <a:ext cx="3168352" cy="3312368"/>
            </a:xfrm>
            <a:prstGeom prst="ellipse">
              <a:avLst/>
            </a:prstGeom>
            <a:solidFill>
              <a:schemeClr val="bg1"/>
            </a:solidFill>
            <a:ln w="76200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7" name="Прямая соединительная линия 6"/>
            <p:cNvCxnSpPr>
              <a:stCxn id="6" idx="3"/>
            </p:cNvCxnSpPr>
            <p:nvPr/>
          </p:nvCxnSpPr>
          <p:spPr>
            <a:xfrm flipH="1">
              <a:off x="827584" y="4312067"/>
              <a:ext cx="463994" cy="1421189"/>
            </a:xfrm>
            <a:prstGeom prst="line">
              <a:avLst/>
            </a:prstGeom>
            <a:ln w="762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Прямая соединительная линия 7"/>
            <p:cNvCxnSpPr>
              <a:stCxn id="6" idx="5"/>
            </p:cNvCxnSpPr>
            <p:nvPr/>
          </p:nvCxnSpPr>
          <p:spPr>
            <a:xfrm>
              <a:off x="3531942" y="4312067"/>
              <a:ext cx="463994" cy="1421189"/>
            </a:xfrm>
            <a:prstGeom prst="line">
              <a:avLst/>
            </a:prstGeom>
            <a:ln w="762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Овал 8"/>
            <p:cNvSpPr/>
            <p:nvPr/>
          </p:nvSpPr>
          <p:spPr>
            <a:xfrm>
              <a:off x="3763939" y="5692553"/>
              <a:ext cx="1152128" cy="432048"/>
            </a:xfrm>
            <a:prstGeom prst="ellipse">
              <a:avLst/>
            </a:prstGeom>
            <a:solidFill>
              <a:schemeClr val="bg1"/>
            </a:solidFill>
            <a:ln w="76200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Овал 9"/>
            <p:cNvSpPr/>
            <p:nvPr/>
          </p:nvSpPr>
          <p:spPr>
            <a:xfrm>
              <a:off x="0" y="5735353"/>
              <a:ext cx="1152128" cy="432048"/>
            </a:xfrm>
            <a:prstGeom prst="ellipse">
              <a:avLst/>
            </a:prstGeom>
            <a:solidFill>
              <a:schemeClr val="bg1"/>
            </a:solidFill>
            <a:ln w="76200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11" name="Группа 10"/>
            <p:cNvGrpSpPr/>
            <p:nvPr/>
          </p:nvGrpSpPr>
          <p:grpSpPr>
            <a:xfrm>
              <a:off x="4222404" y="3906036"/>
              <a:ext cx="334492" cy="385222"/>
              <a:chOff x="4314393" y="4312067"/>
              <a:chExt cx="334492" cy="385222"/>
            </a:xfrm>
          </p:grpSpPr>
          <p:cxnSp>
            <p:nvCxnSpPr>
              <p:cNvPr id="18" name="Прямая соединительная линия 17"/>
              <p:cNvCxnSpPr/>
              <p:nvPr/>
            </p:nvCxnSpPr>
            <p:spPr>
              <a:xfrm flipH="1">
                <a:off x="4314393" y="4317177"/>
                <a:ext cx="106423" cy="380112"/>
              </a:xfrm>
              <a:prstGeom prst="line">
                <a:avLst/>
              </a:prstGeom>
              <a:ln w="76200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Прямая соединительная линия 18"/>
              <p:cNvCxnSpPr/>
              <p:nvPr/>
            </p:nvCxnSpPr>
            <p:spPr>
              <a:xfrm>
                <a:off x="4456687" y="4312067"/>
                <a:ext cx="152400" cy="385222"/>
              </a:xfrm>
              <a:prstGeom prst="line">
                <a:avLst/>
              </a:prstGeom>
              <a:ln w="76200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Прямая соединительная линия 19"/>
              <p:cNvCxnSpPr/>
              <p:nvPr/>
            </p:nvCxnSpPr>
            <p:spPr>
              <a:xfrm>
                <a:off x="4416888" y="4336321"/>
                <a:ext cx="231997" cy="168357"/>
              </a:xfrm>
              <a:prstGeom prst="line">
                <a:avLst/>
              </a:prstGeom>
              <a:ln w="76200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2" name="Прямая соединительная линия 11"/>
            <p:cNvCxnSpPr/>
            <p:nvPr/>
          </p:nvCxnSpPr>
          <p:spPr>
            <a:xfrm flipH="1">
              <a:off x="273504" y="2572087"/>
              <a:ext cx="628549" cy="1421189"/>
            </a:xfrm>
            <a:prstGeom prst="line">
              <a:avLst/>
            </a:prstGeom>
            <a:ln w="762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>
              <a:off x="3876009" y="2529238"/>
              <a:ext cx="463994" cy="1421189"/>
            </a:xfrm>
            <a:prstGeom prst="line">
              <a:avLst/>
            </a:prstGeom>
            <a:ln w="762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4" name="Группа 13"/>
            <p:cNvGrpSpPr/>
            <p:nvPr/>
          </p:nvGrpSpPr>
          <p:grpSpPr>
            <a:xfrm rot="2782421">
              <a:off x="35098" y="3937401"/>
              <a:ext cx="334492" cy="385222"/>
              <a:chOff x="4314393" y="4312067"/>
              <a:chExt cx="334492" cy="385222"/>
            </a:xfrm>
          </p:grpSpPr>
          <p:cxnSp>
            <p:nvCxnSpPr>
              <p:cNvPr id="15" name="Прямая соединительная линия 14"/>
              <p:cNvCxnSpPr/>
              <p:nvPr/>
            </p:nvCxnSpPr>
            <p:spPr>
              <a:xfrm flipH="1">
                <a:off x="4314393" y="4317177"/>
                <a:ext cx="106423" cy="380112"/>
              </a:xfrm>
              <a:prstGeom prst="line">
                <a:avLst/>
              </a:prstGeom>
              <a:ln w="76200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Прямая соединительная линия 15"/>
              <p:cNvCxnSpPr/>
              <p:nvPr/>
            </p:nvCxnSpPr>
            <p:spPr>
              <a:xfrm>
                <a:off x="4456687" y="4312067"/>
                <a:ext cx="152400" cy="385222"/>
              </a:xfrm>
              <a:prstGeom prst="line">
                <a:avLst/>
              </a:prstGeom>
              <a:ln w="76200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Прямая соединительная линия 16"/>
              <p:cNvCxnSpPr/>
              <p:nvPr/>
            </p:nvCxnSpPr>
            <p:spPr>
              <a:xfrm>
                <a:off x="4416888" y="4336321"/>
                <a:ext cx="231997" cy="168357"/>
              </a:xfrm>
              <a:prstGeom prst="line">
                <a:avLst/>
              </a:prstGeom>
              <a:ln w="76200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1" name="Прямоугольник 20"/>
          <p:cNvSpPr/>
          <p:nvPr/>
        </p:nvSpPr>
        <p:spPr>
          <a:xfrm>
            <a:off x="2196197" y="2874565"/>
            <a:ext cx="1680268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60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Щ </a:t>
            </a:r>
            <a:r>
              <a:rPr lang="ru-RU" sz="6000" b="1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щ</a:t>
            </a:r>
            <a:endParaRPr lang="ru-RU" sz="60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22" name="Овал 21"/>
          <p:cNvSpPr/>
          <p:nvPr/>
        </p:nvSpPr>
        <p:spPr>
          <a:xfrm>
            <a:off x="610749" y="6033892"/>
            <a:ext cx="1245872" cy="551058"/>
          </a:xfrm>
          <a:prstGeom prst="ellipse">
            <a:avLst/>
          </a:prstGeom>
          <a:solidFill>
            <a:srgbClr val="00B050"/>
          </a:solidFill>
          <a:ln w="571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Овал 22"/>
          <p:cNvSpPr/>
          <p:nvPr/>
        </p:nvSpPr>
        <p:spPr>
          <a:xfrm>
            <a:off x="4362974" y="5991092"/>
            <a:ext cx="1245872" cy="517648"/>
          </a:xfrm>
          <a:prstGeom prst="ellipse">
            <a:avLst/>
          </a:prstGeom>
          <a:solidFill>
            <a:srgbClr val="00B050"/>
          </a:solidFill>
          <a:ln w="571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6325935" y="2156059"/>
            <a:ext cx="1909497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err="1" smtClean="0">
                <a:ln w="12700">
                  <a:noFill/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ч</a:t>
            </a:r>
            <a:r>
              <a:rPr lang="ru-RU" sz="5400" b="1" dirty="0" err="1" smtClean="0">
                <a:ln w="12700">
                  <a:noFill/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а</a:t>
            </a:r>
            <a:r>
              <a:rPr lang="ru-RU" sz="5400" b="1" dirty="0" smtClean="0">
                <a:ln w="12700">
                  <a:noFill/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sz="5400" b="1" dirty="0" smtClean="0">
                <a:ln w="12700">
                  <a:noFill/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щ</a:t>
            </a:r>
            <a:r>
              <a:rPr lang="ru-RU" sz="5400" b="1" dirty="0" smtClean="0">
                <a:ln w="12700">
                  <a:noFill/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а</a:t>
            </a:r>
            <a:endParaRPr lang="ru-RU" sz="5400" b="1" cap="none" spc="0" dirty="0" smtClean="0">
              <a:ln w="12700">
                <a:noFill/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endParaRPr lang="ru-RU" sz="5400" b="1" dirty="0">
              <a:ln w="12700">
                <a:noFill/>
                <a:prstDash val="solid"/>
              </a:ln>
              <a:solidFill>
                <a:srgbClr val="00206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Овал 2"/>
          <p:cNvSpPr/>
          <p:nvPr/>
        </p:nvSpPr>
        <p:spPr>
          <a:xfrm>
            <a:off x="6917043" y="2991049"/>
            <a:ext cx="94726" cy="10132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2" name="Прямая соединительная линия 31"/>
          <p:cNvCxnSpPr/>
          <p:nvPr/>
        </p:nvCxnSpPr>
        <p:spPr>
          <a:xfrm>
            <a:off x="6419581" y="3027485"/>
            <a:ext cx="252028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 flipV="1">
            <a:off x="7327269" y="3033221"/>
            <a:ext cx="490739" cy="1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40" name="Овал 39"/>
          <p:cNvSpPr/>
          <p:nvPr/>
        </p:nvSpPr>
        <p:spPr>
          <a:xfrm>
            <a:off x="1481231" y="1844823"/>
            <a:ext cx="3110197" cy="933489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Блок-схема: магнитный диск 40"/>
          <p:cNvSpPr/>
          <p:nvPr/>
        </p:nvSpPr>
        <p:spPr>
          <a:xfrm>
            <a:off x="1992213" y="927331"/>
            <a:ext cx="2088232" cy="1566173"/>
          </a:xfrm>
          <a:prstGeom prst="flowChartMagneticDisk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Овал 41"/>
          <p:cNvSpPr/>
          <p:nvPr/>
        </p:nvSpPr>
        <p:spPr>
          <a:xfrm>
            <a:off x="7954314" y="2982560"/>
            <a:ext cx="94726" cy="10132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4" name="Прямая соединительная линия 43"/>
          <p:cNvCxnSpPr/>
          <p:nvPr/>
        </p:nvCxnSpPr>
        <p:spPr>
          <a:xfrm flipH="1">
            <a:off x="6964406" y="2156059"/>
            <a:ext cx="126012" cy="203511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049" name="Прямоугольник 2048"/>
          <p:cNvSpPr/>
          <p:nvPr/>
        </p:nvSpPr>
        <p:spPr>
          <a:xfrm>
            <a:off x="2425923" y="4968898"/>
            <a:ext cx="126348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57150">
                  <a:solidFill>
                    <a:srgbClr val="FF0000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Щ</a:t>
            </a:r>
            <a:r>
              <a:rPr lang="ru-RU" sz="5400" b="1" dirty="0">
                <a:ln w="57150">
                  <a:solidFill>
                    <a:srgbClr val="FF0000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Н</a:t>
            </a:r>
            <a:endParaRPr lang="ru-RU" sz="5400" b="1" dirty="0">
              <a:ln w="5715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00B05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2246605" y="123019"/>
            <a:ext cx="164660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57150">
                  <a:solidFill>
                    <a:srgbClr val="FF0000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ЩЬН</a:t>
            </a:r>
            <a:endParaRPr lang="ru-RU" sz="5400" b="1" dirty="0">
              <a:ln w="5715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00B05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cxnSp>
        <p:nvCxnSpPr>
          <p:cNvPr id="2052" name="Прямая соединительная линия 2051"/>
          <p:cNvCxnSpPr/>
          <p:nvPr/>
        </p:nvCxnSpPr>
        <p:spPr>
          <a:xfrm>
            <a:off x="2246605" y="260648"/>
            <a:ext cx="1646606" cy="504056"/>
          </a:xfrm>
          <a:prstGeom prst="line">
            <a:avLst/>
          </a:prstGeom>
          <a:ln w="5715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3" name="Прямоугольник 42"/>
          <p:cNvSpPr/>
          <p:nvPr/>
        </p:nvSpPr>
        <p:spPr>
          <a:xfrm>
            <a:off x="281078" y="4632597"/>
            <a:ext cx="119231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57150">
                  <a:solidFill>
                    <a:srgbClr val="FF0000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ЩУ</a:t>
            </a:r>
            <a:endParaRPr lang="ru-RU" sz="5400" b="1" dirty="0">
              <a:ln w="5715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00B05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4615073" y="4653406"/>
            <a:ext cx="124585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57150">
                  <a:solidFill>
                    <a:srgbClr val="FF0000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ЩА</a:t>
            </a:r>
            <a:endParaRPr lang="ru-RU" sz="5400" b="1" dirty="0">
              <a:ln w="5715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00B05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28" name="Дуга 27"/>
          <p:cNvSpPr/>
          <p:nvPr/>
        </p:nvSpPr>
        <p:spPr>
          <a:xfrm rot="7737017">
            <a:off x="2183774" y="3007269"/>
            <a:ext cx="1603478" cy="1755581"/>
          </a:xfrm>
          <a:prstGeom prst="arc">
            <a:avLst>
              <a:gd name="adj1" fmla="val 16200000"/>
              <a:gd name="adj2" fmla="val 163069"/>
            </a:avLst>
          </a:prstGeom>
          <a:ln w="76200">
            <a:solidFill>
              <a:schemeClr val="tx2">
                <a:lumMod val="75000"/>
              </a:schemeClr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Прямоугольник 47"/>
          <p:cNvSpPr/>
          <p:nvPr/>
        </p:nvSpPr>
        <p:spPr>
          <a:xfrm>
            <a:off x="6467049" y="3414603"/>
            <a:ext cx="1882567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err="1" smtClean="0">
                <a:ln w="12700">
                  <a:noFill/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щ</a:t>
            </a:r>
            <a:r>
              <a:rPr lang="ru-RU" sz="5400" b="1" dirty="0" err="1" smtClean="0">
                <a:ln w="12700">
                  <a:noFill/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у</a:t>
            </a:r>
            <a:r>
              <a:rPr lang="ru-RU" sz="5400" b="1" dirty="0" smtClean="0">
                <a:ln w="12700">
                  <a:noFill/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sz="5400" b="1" dirty="0" smtClean="0">
                <a:ln w="12700">
                  <a:noFill/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к</a:t>
            </a:r>
            <a:r>
              <a:rPr lang="ru-RU" sz="5400" b="1" dirty="0" smtClean="0">
                <a:ln w="12700">
                  <a:noFill/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а</a:t>
            </a:r>
            <a:endParaRPr lang="ru-RU" sz="5400" b="1" cap="none" spc="0" dirty="0" smtClean="0">
              <a:ln w="12700">
                <a:noFill/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endParaRPr lang="ru-RU" sz="5400" b="1" dirty="0">
              <a:ln w="12700">
                <a:noFill/>
                <a:prstDash val="solid"/>
              </a:ln>
              <a:solidFill>
                <a:srgbClr val="00206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9" name="Овал 48"/>
          <p:cNvSpPr/>
          <p:nvPr/>
        </p:nvSpPr>
        <p:spPr>
          <a:xfrm>
            <a:off x="7220715" y="4279049"/>
            <a:ext cx="94726" cy="10132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0" name="Прямая соединительная линия 49"/>
          <p:cNvCxnSpPr/>
          <p:nvPr/>
        </p:nvCxnSpPr>
        <p:spPr>
          <a:xfrm>
            <a:off x="6665015" y="4291767"/>
            <a:ext cx="299391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/>
          <p:nvPr/>
        </p:nvCxnSpPr>
        <p:spPr>
          <a:xfrm>
            <a:off x="7598046" y="4279049"/>
            <a:ext cx="252028" cy="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52" name="Овал 51"/>
          <p:cNvSpPr/>
          <p:nvPr/>
        </p:nvSpPr>
        <p:spPr>
          <a:xfrm>
            <a:off x="8049040" y="4241105"/>
            <a:ext cx="94726" cy="10132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6" name="Прямая соединительная линия 55"/>
          <p:cNvCxnSpPr/>
          <p:nvPr/>
        </p:nvCxnSpPr>
        <p:spPr>
          <a:xfrm>
            <a:off x="7214680" y="2282303"/>
            <a:ext cx="0" cy="962025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7" name="Прямая соединительная линия 56"/>
          <p:cNvCxnSpPr/>
          <p:nvPr/>
        </p:nvCxnSpPr>
        <p:spPr>
          <a:xfrm flipH="1">
            <a:off x="7214680" y="3414603"/>
            <a:ext cx="126012" cy="203511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8" name="Прямая соединительная линия 57"/>
          <p:cNvCxnSpPr/>
          <p:nvPr/>
        </p:nvCxnSpPr>
        <p:spPr>
          <a:xfrm>
            <a:off x="7527536" y="3488342"/>
            <a:ext cx="0" cy="962025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77824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065087" y="2288509"/>
            <a:ext cx="2621231" cy="2585323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2700">
                  <a:noFill/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Ф</a:t>
            </a:r>
            <a:r>
              <a:rPr lang="ru-RU" sz="5400" b="1" cap="none" spc="0" dirty="0" smtClean="0">
                <a:ln w="12700">
                  <a:noFill/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О</a:t>
            </a:r>
            <a:r>
              <a:rPr lang="ru-RU" sz="5400" b="1" cap="none" spc="0" dirty="0" smtClean="0">
                <a:ln w="12700">
                  <a:noFill/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Н</a:t>
            </a:r>
          </a:p>
          <a:p>
            <a:pPr algn="ctr"/>
            <a:endParaRPr lang="ru-RU" sz="5400" b="1" cap="none" spc="0" dirty="0" smtClean="0">
              <a:ln w="12700">
                <a:noFill/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r>
              <a:rPr lang="ru-RU" sz="5400" b="1" dirty="0" smtClean="0">
                <a:ln w="12700">
                  <a:noFill/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Ф</a:t>
            </a:r>
            <a:r>
              <a:rPr lang="ru-RU" sz="5400" b="1" dirty="0" smtClean="0">
                <a:ln w="12700">
                  <a:noFill/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И </a:t>
            </a:r>
            <a:r>
              <a:rPr lang="ru-RU" sz="5400" b="1" dirty="0" smtClean="0">
                <a:ln w="12700">
                  <a:noFill/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Л</a:t>
            </a:r>
            <a:r>
              <a:rPr lang="ru-RU" sz="5400" b="1" dirty="0" smtClean="0">
                <a:ln w="12700">
                  <a:noFill/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И</a:t>
            </a:r>
            <a:r>
              <a:rPr lang="ru-RU" sz="5400" b="1" dirty="0" smtClean="0">
                <a:ln w="12700">
                  <a:noFill/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Н</a:t>
            </a:r>
            <a:endParaRPr lang="ru-RU" sz="5400" b="1" cap="none" spc="0" dirty="0" smtClean="0">
              <a:ln w="12700">
                <a:noFill/>
                <a:prstDash val="solid"/>
              </a:ln>
              <a:solidFill>
                <a:srgbClr val="00206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grpSp>
        <p:nvGrpSpPr>
          <p:cNvPr id="5" name="Группа 4"/>
          <p:cNvGrpSpPr/>
          <p:nvPr/>
        </p:nvGrpSpPr>
        <p:grpSpPr>
          <a:xfrm>
            <a:off x="645907" y="1826123"/>
            <a:ext cx="4916067" cy="4682617"/>
            <a:chOff x="0" y="1484784"/>
            <a:chExt cx="4916067" cy="4682617"/>
          </a:xfrm>
        </p:grpSpPr>
        <p:sp>
          <p:nvSpPr>
            <p:cNvPr id="6" name="Овал 5"/>
            <p:cNvSpPr/>
            <p:nvPr/>
          </p:nvSpPr>
          <p:spPr>
            <a:xfrm>
              <a:off x="827584" y="1484784"/>
              <a:ext cx="3168352" cy="3312368"/>
            </a:xfrm>
            <a:prstGeom prst="ellipse">
              <a:avLst/>
            </a:prstGeom>
            <a:solidFill>
              <a:schemeClr val="bg1"/>
            </a:solidFill>
            <a:ln w="76200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7" name="Прямая соединительная линия 6"/>
            <p:cNvCxnSpPr>
              <a:stCxn id="6" idx="3"/>
            </p:cNvCxnSpPr>
            <p:nvPr/>
          </p:nvCxnSpPr>
          <p:spPr>
            <a:xfrm flipH="1">
              <a:off x="827584" y="4312067"/>
              <a:ext cx="463994" cy="1421189"/>
            </a:xfrm>
            <a:prstGeom prst="line">
              <a:avLst/>
            </a:prstGeom>
            <a:ln w="762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Прямая соединительная линия 7"/>
            <p:cNvCxnSpPr>
              <a:stCxn id="6" idx="5"/>
            </p:cNvCxnSpPr>
            <p:nvPr/>
          </p:nvCxnSpPr>
          <p:spPr>
            <a:xfrm>
              <a:off x="3531942" y="4312067"/>
              <a:ext cx="463994" cy="1421189"/>
            </a:xfrm>
            <a:prstGeom prst="line">
              <a:avLst/>
            </a:prstGeom>
            <a:ln w="762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Овал 8"/>
            <p:cNvSpPr/>
            <p:nvPr/>
          </p:nvSpPr>
          <p:spPr>
            <a:xfrm>
              <a:off x="3763939" y="5692553"/>
              <a:ext cx="1152128" cy="432048"/>
            </a:xfrm>
            <a:prstGeom prst="ellipse">
              <a:avLst/>
            </a:prstGeom>
            <a:solidFill>
              <a:schemeClr val="bg1"/>
            </a:solidFill>
            <a:ln w="76200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Овал 9"/>
            <p:cNvSpPr/>
            <p:nvPr/>
          </p:nvSpPr>
          <p:spPr>
            <a:xfrm>
              <a:off x="0" y="5735353"/>
              <a:ext cx="1152128" cy="432048"/>
            </a:xfrm>
            <a:prstGeom prst="ellipse">
              <a:avLst/>
            </a:prstGeom>
            <a:solidFill>
              <a:schemeClr val="bg1"/>
            </a:solidFill>
            <a:ln w="76200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11" name="Группа 10"/>
            <p:cNvGrpSpPr/>
            <p:nvPr/>
          </p:nvGrpSpPr>
          <p:grpSpPr>
            <a:xfrm>
              <a:off x="4222404" y="3906036"/>
              <a:ext cx="334492" cy="385222"/>
              <a:chOff x="4314393" y="4312067"/>
              <a:chExt cx="334492" cy="385222"/>
            </a:xfrm>
          </p:grpSpPr>
          <p:cxnSp>
            <p:nvCxnSpPr>
              <p:cNvPr id="18" name="Прямая соединительная линия 17"/>
              <p:cNvCxnSpPr/>
              <p:nvPr/>
            </p:nvCxnSpPr>
            <p:spPr>
              <a:xfrm flipH="1">
                <a:off x="4314393" y="4317177"/>
                <a:ext cx="106423" cy="380112"/>
              </a:xfrm>
              <a:prstGeom prst="line">
                <a:avLst/>
              </a:prstGeom>
              <a:ln w="76200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Прямая соединительная линия 18"/>
              <p:cNvCxnSpPr/>
              <p:nvPr/>
            </p:nvCxnSpPr>
            <p:spPr>
              <a:xfrm>
                <a:off x="4456687" y="4312067"/>
                <a:ext cx="152400" cy="385222"/>
              </a:xfrm>
              <a:prstGeom prst="line">
                <a:avLst/>
              </a:prstGeom>
              <a:ln w="76200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Прямая соединительная линия 19"/>
              <p:cNvCxnSpPr/>
              <p:nvPr/>
            </p:nvCxnSpPr>
            <p:spPr>
              <a:xfrm>
                <a:off x="4416888" y="4336321"/>
                <a:ext cx="231997" cy="168357"/>
              </a:xfrm>
              <a:prstGeom prst="line">
                <a:avLst/>
              </a:prstGeom>
              <a:ln w="76200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2" name="Прямая соединительная линия 11"/>
            <p:cNvCxnSpPr/>
            <p:nvPr/>
          </p:nvCxnSpPr>
          <p:spPr>
            <a:xfrm flipH="1">
              <a:off x="273504" y="2572087"/>
              <a:ext cx="628549" cy="1421189"/>
            </a:xfrm>
            <a:prstGeom prst="line">
              <a:avLst/>
            </a:prstGeom>
            <a:ln w="762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>
              <a:off x="3876009" y="2529238"/>
              <a:ext cx="463994" cy="1421189"/>
            </a:xfrm>
            <a:prstGeom prst="line">
              <a:avLst/>
            </a:prstGeom>
            <a:ln w="762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4" name="Группа 13"/>
            <p:cNvGrpSpPr/>
            <p:nvPr/>
          </p:nvGrpSpPr>
          <p:grpSpPr>
            <a:xfrm rot="2782421">
              <a:off x="35098" y="3937401"/>
              <a:ext cx="334492" cy="385222"/>
              <a:chOff x="4314393" y="4312067"/>
              <a:chExt cx="334492" cy="385222"/>
            </a:xfrm>
          </p:grpSpPr>
          <p:cxnSp>
            <p:nvCxnSpPr>
              <p:cNvPr id="15" name="Прямая соединительная линия 14"/>
              <p:cNvCxnSpPr/>
              <p:nvPr/>
            </p:nvCxnSpPr>
            <p:spPr>
              <a:xfrm flipH="1">
                <a:off x="4314393" y="4317177"/>
                <a:ext cx="106423" cy="380112"/>
              </a:xfrm>
              <a:prstGeom prst="line">
                <a:avLst/>
              </a:prstGeom>
              <a:ln w="76200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Прямая соединительная линия 15"/>
              <p:cNvCxnSpPr/>
              <p:nvPr/>
            </p:nvCxnSpPr>
            <p:spPr>
              <a:xfrm>
                <a:off x="4456687" y="4312067"/>
                <a:ext cx="152400" cy="385222"/>
              </a:xfrm>
              <a:prstGeom prst="line">
                <a:avLst/>
              </a:prstGeom>
              <a:ln w="76200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Прямая соединительная линия 16"/>
              <p:cNvCxnSpPr/>
              <p:nvPr/>
            </p:nvCxnSpPr>
            <p:spPr>
              <a:xfrm>
                <a:off x="4416888" y="4336321"/>
                <a:ext cx="231997" cy="168357"/>
              </a:xfrm>
              <a:prstGeom prst="line">
                <a:avLst/>
              </a:prstGeom>
              <a:ln w="76200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1" name="Прямоугольник 20"/>
          <p:cNvSpPr/>
          <p:nvPr/>
        </p:nvSpPr>
        <p:spPr>
          <a:xfrm>
            <a:off x="2318826" y="2874565"/>
            <a:ext cx="1435009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effectLst/>
              </a:rPr>
              <a:t>Ф </a:t>
            </a:r>
            <a:r>
              <a:rPr lang="ru-RU" sz="60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effectLst/>
              </a:rPr>
              <a:t>ф</a:t>
            </a:r>
            <a:endParaRPr lang="ru-RU" sz="6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2060"/>
              </a:solidFill>
              <a:effectLst/>
            </a:endParaRPr>
          </a:p>
        </p:txBody>
      </p:sp>
      <p:sp>
        <p:nvSpPr>
          <p:cNvPr id="22" name="Овал 21"/>
          <p:cNvSpPr/>
          <p:nvPr/>
        </p:nvSpPr>
        <p:spPr>
          <a:xfrm>
            <a:off x="629953" y="5991092"/>
            <a:ext cx="1245872" cy="551058"/>
          </a:xfrm>
          <a:prstGeom prst="ellipse">
            <a:avLst/>
          </a:prstGeom>
          <a:solidFill>
            <a:srgbClr val="002060"/>
          </a:solidFill>
          <a:ln w="571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Овал 22"/>
          <p:cNvSpPr/>
          <p:nvPr/>
        </p:nvSpPr>
        <p:spPr>
          <a:xfrm>
            <a:off x="4362974" y="5991092"/>
            <a:ext cx="1245872" cy="517648"/>
          </a:xfrm>
          <a:prstGeom prst="ellipse">
            <a:avLst/>
          </a:prstGeom>
          <a:solidFill>
            <a:srgbClr val="00B050"/>
          </a:solidFill>
          <a:ln w="571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Овал 2"/>
          <p:cNvSpPr/>
          <p:nvPr/>
        </p:nvSpPr>
        <p:spPr>
          <a:xfrm>
            <a:off x="7333579" y="3037983"/>
            <a:ext cx="94726" cy="10132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2" name="Прямая соединительная линия 31"/>
          <p:cNvCxnSpPr/>
          <p:nvPr/>
        </p:nvCxnSpPr>
        <p:spPr>
          <a:xfrm>
            <a:off x="6739075" y="3088644"/>
            <a:ext cx="252028" cy="0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40" name="Овал 39"/>
          <p:cNvSpPr/>
          <p:nvPr/>
        </p:nvSpPr>
        <p:spPr>
          <a:xfrm>
            <a:off x="1481231" y="1844823"/>
            <a:ext cx="3110197" cy="933489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Блок-схема: магнитный диск 40"/>
          <p:cNvSpPr/>
          <p:nvPr/>
        </p:nvSpPr>
        <p:spPr>
          <a:xfrm>
            <a:off x="1992213" y="927331"/>
            <a:ext cx="2088232" cy="1566173"/>
          </a:xfrm>
          <a:prstGeom prst="flowChartMagneticDisk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Овал 41"/>
          <p:cNvSpPr/>
          <p:nvPr/>
        </p:nvSpPr>
        <p:spPr>
          <a:xfrm>
            <a:off x="7928377" y="4698806"/>
            <a:ext cx="94726" cy="10132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4" name="Прямая соединительная линия 43"/>
          <p:cNvCxnSpPr/>
          <p:nvPr/>
        </p:nvCxnSpPr>
        <p:spPr>
          <a:xfrm flipH="1">
            <a:off x="6865089" y="3809916"/>
            <a:ext cx="166288" cy="272427"/>
          </a:xfrm>
          <a:prstGeom prst="line">
            <a:avLst/>
          </a:prstGeom>
          <a:ln w="5715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2480603" y="4429189"/>
            <a:ext cx="1154128" cy="0"/>
          </a:xfrm>
          <a:prstGeom prst="line">
            <a:avLst/>
          </a:prstGeom>
          <a:ln w="76200">
            <a:solidFill>
              <a:srgbClr val="00206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>
            <a:off x="7628986" y="3073870"/>
            <a:ext cx="252028" cy="0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>
            <a:off x="8213822" y="4765020"/>
            <a:ext cx="252028" cy="0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>
            <a:off x="6246707" y="4732777"/>
            <a:ext cx="252028" cy="0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/>
          <p:nvPr/>
        </p:nvCxnSpPr>
        <p:spPr>
          <a:xfrm>
            <a:off x="7333579" y="4749467"/>
            <a:ext cx="252028" cy="0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47" name="Овал 46"/>
          <p:cNvSpPr/>
          <p:nvPr/>
        </p:nvSpPr>
        <p:spPr>
          <a:xfrm>
            <a:off x="6865089" y="4698806"/>
            <a:ext cx="94726" cy="10132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Дуга 47"/>
          <p:cNvSpPr/>
          <p:nvPr/>
        </p:nvSpPr>
        <p:spPr>
          <a:xfrm rot="8315068">
            <a:off x="2558145" y="3908980"/>
            <a:ext cx="1071570" cy="1000132"/>
          </a:xfrm>
          <a:prstGeom prst="arc">
            <a:avLst>
              <a:gd name="adj1" fmla="val 14508722"/>
              <a:gd name="adj2" fmla="val 1313373"/>
            </a:avLst>
          </a:prstGeom>
          <a:ln w="762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B050"/>
              </a:solidFill>
            </a:endParaRPr>
          </a:p>
        </p:txBody>
      </p:sp>
      <p:cxnSp>
        <p:nvCxnSpPr>
          <p:cNvPr id="49" name="Прямая соединительная линия 48"/>
          <p:cNvCxnSpPr/>
          <p:nvPr/>
        </p:nvCxnSpPr>
        <p:spPr>
          <a:xfrm>
            <a:off x="7233321" y="3946129"/>
            <a:ext cx="0" cy="927703"/>
          </a:xfrm>
          <a:prstGeom prst="line">
            <a:avLst/>
          </a:prstGeom>
          <a:ln w="7620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Прямоугольник 38"/>
          <p:cNvSpPr/>
          <p:nvPr/>
        </p:nvSpPr>
        <p:spPr>
          <a:xfrm>
            <a:off x="465724" y="4676826"/>
            <a:ext cx="52771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в</a:t>
            </a:r>
            <a:endParaRPr lang="ru-RU" sz="54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5009218" y="4626587"/>
            <a:ext cx="65274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ф</a:t>
            </a:r>
            <a:endParaRPr lang="ru-RU" sz="54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691081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Группа 4"/>
          <p:cNvGrpSpPr/>
          <p:nvPr/>
        </p:nvGrpSpPr>
        <p:grpSpPr>
          <a:xfrm>
            <a:off x="645907" y="1826123"/>
            <a:ext cx="4916067" cy="4682617"/>
            <a:chOff x="0" y="1484784"/>
            <a:chExt cx="4916067" cy="4682617"/>
          </a:xfrm>
        </p:grpSpPr>
        <p:sp>
          <p:nvSpPr>
            <p:cNvPr id="6" name="Овал 5"/>
            <p:cNvSpPr/>
            <p:nvPr/>
          </p:nvSpPr>
          <p:spPr>
            <a:xfrm>
              <a:off x="827584" y="1484784"/>
              <a:ext cx="3168352" cy="3312368"/>
            </a:xfrm>
            <a:prstGeom prst="ellipse">
              <a:avLst/>
            </a:prstGeom>
            <a:solidFill>
              <a:schemeClr val="bg1"/>
            </a:solidFill>
            <a:ln w="76200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7" name="Прямая соединительная линия 6"/>
            <p:cNvCxnSpPr>
              <a:stCxn id="6" idx="3"/>
            </p:cNvCxnSpPr>
            <p:nvPr/>
          </p:nvCxnSpPr>
          <p:spPr>
            <a:xfrm flipH="1">
              <a:off x="827584" y="4312067"/>
              <a:ext cx="463994" cy="1421189"/>
            </a:xfrm>
            <a:prstGeom prst="line">
              <a:avLst/>
            </a:prstGeom>
            <a:ln w="762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Прямая соединительная линия 7"/>
            <p:cNvCxnSpPr>
              <a:stCxn id="6" idx="5"/>
            </p:cNvCxnSpPr>
            <p:nvPr/>
          </p:nvCxnSpPr>
          <p:spPr>
            <a:xfrm>
              <a:off x="3531942" y="4312067"/>
              <a:ext cx="463994" cy="1421189"/>
            </a:xfrm>
            <a:prstGeom prst="line">
              <a:avLst/>
            </a:prstGeom>
            <a:ln w="762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Овал 8"/>
            <p:cNvSpPr/>
            <p:nvPr/>
          </p:nvSpPr>
          <p:spPr>
            <a:xfrm>
              <a:off x="3763939" y="5692553"/>
              <a:ext cx="1152128" cy="432048"/>
            </a:xfrm>
            <a:prstGeom prst="ellipse">
              <a:avLst/>
            </a:prstGeom>
            <a:solidFill>
              <a:schemeClr val="bg1"/>
            </a:solidFill>
            <a:ln w="76200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Овал 9"/>
            <p:cNvSpPr/>
            <p:nvPr/>
          </p:nvSpPr>
          <p:spPr>
            <a:xfrm>
              <a:off x="0" y="5735353"/>
              <a:ext cx="1152128" cy="432048"/>
            </a:xfrm>
            <a:prstGeom prst="ellipse">
              <a:avLst/>
            </a:prstGeom>
            <a:solidFill>
              <a:schemeClr val="bg1"/>
            </a:solidFill>
            <a:ln w="76200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11" name="Группа 10"/>
            <p:cNvGrpSpPr/>
            <p:nvPr/>
          </p:nvGrpSpPr>
          <p:grpSpPr>
            <a:xfrm>
              <a:off x="4222404" y="3906036"/>
              <a:ext cx="334492" cy="385222"/>
              <a:chOff x="4314393" y="4312067"/>
              <a:chExt cx="334492" cy="385222"/>
            </a:xfrm>
          </p:grpSpPr>
          <p:cxnSp>
            <p:nvCxnSpPr>
              <p:cNvPr id="18" name="Прямая соединительная линия 17"/>
              <p:cNvCxnSpPr/>
              <p:nvPr/>
            </p:nvCxnSpPr>
            <p:spPr>
              <a:xfrm flipH="1">
                <a:off x="4314393" y="4317177"/>
                <a:ext cx="106423" cy="380112"/>
              </a:xfrm>
              <a:prstGeom prst="line">
                <a:avLst/>
              </a:prstGeom>
              <a:ln w="76200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Прямая соединительная линия 18"/>
              <p:cNvCxnSpPr/>
              <p:nvPr/>
            </p:nvCxnSpPr>
            <p:spPr>
              <a:xfrm>
                <a:off x="4456687" y="4312067"/>
                <a:ext cx="152400" cy="385222"/>
              </a:xfrm>
              <a:prstGeom prst="line">
                <a:avLst/>
              </a:prstGeom>
              <a:ln w="76200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Прямая соединительная линия 19"/>
              <p:cNvCxnSpPr/>
              <p:nvPr/>
            </p:nvCxnSpPr>
            <p:spPr>
              <a:xfrm>
                <a:off x="4416888" y="4336321"/>
                <a:ext cx="231997" cy="168357"/>
              </a:xfrm>
              <a:prstGeom prst="line">
                <a:avLst/>
              </a:prstGeom>
              <a:ln w="76200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2" name="Прямая соединительная линия 11"/>
            <p:cNvCxnSpPr/>
            <p:nvPr/>
          </p:nvCxnSpPr>
          <p:spPr>
            <a:xfrm flipH="1">
              <a:off x="273504" y="2572087"/>
              <a:ext cx="628549" cy="1421189"/>
            </a:xfrm>
            <a:prstGeom prst="line">
              <a:avLst/>
            </a:prstGeom>
            <a:ln w="762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>
              <a:off x="3876009" y="2529238"/>
              <a:ext cx="463994" cy="1421189"/>
            </a:xfrm>
            <a:prstGeom prst="line">
              <a:avLst/>
            </a:prstGeom>
            <a:ln w="762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4" name="Группа 13"/>
            <p:cNvGrpSpPr/>
            <p:nvPr/>
          </p:nvGrpSpPr>
          <p:grpSpPr>
            <a:xfrm rot="2782421">
              <a:off x="35098" y="3937401"/>
              <a:ext cx="334492" cy="385222"/>
              <a:chOff x="4314393" y="4312067"/>
              <a:chExt cx="334492" cy="385222"/>
            </a:xfrm>
          </p:grpSpPr>
          <p:cxnSp>
            <p:nvCxnSpPr>
              <p:cNvPr id="15" name="Прямая соединительная линия 14"/>
              <p:cNvCxnSpPr/>
              <p:nvPr/>
            </p:nvCxnSpPr>
            <p:spPr>
              <a:xfrm flipH="1">
                <a:off x="4314393" y="4317177"/>
                <a:ext cx="106423" cy="380112"/>
              </a:xfrm>
              <a:prstGeom prst="line">
                <a:avLst/>
              </a:prstGeom>
              <a:ln w="76200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Прямая соединительная линия 15"/>
              <p:cNvCxnSpPr/>
              <p:nvPr/>
            </p:nvCxnSpPr>
            <p:spPr>
              <a:xfrm>
                <a:off x="4456687" y="4312067"/>
                <a:ext cx="152400" cy="385222"/>
              </a:xfrm>
              <a:prstGeom prst="line">
                <a:avLst/>
              </a:prstGeom>
              <a:ln w="76200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Прямая соединительная линия 16"/>
              <p:cNvCxnSpPr/>
              <p:nvPr/>
            </p:nvCxnSpPr>
            <p:spPr>
              <a:xfrm>
                <a:off x="4416888" y="4336321"/>
                <a:ext cx="231997" cy="168357"/>
              </a:xfrm>
              <a:prstGeom prst="line">
                <a:avLst/>
              </a:prstGeom>
              <a:ln w="76200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1" name="Прямоугольник 20"/>
          <p:cNvSpPr/>
          <p:nvPr/>
        </p:nvSpPr>
        <p:spPr>
          <a:xfrm>
            <a:off x="2299591" y="2874565"/>
            <a:ext cx="1473480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Ц  </a:t>
            </a:r>
            <a:r>
              <a:rPr lang="ru-RU" sz="60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ц</a:t>
            </a:r>
            <a:endParaRPr lang="ru-RU" sz="6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22" name="Овал 21"/>
          <p:cNvSpPr/>
          <p:nvPr/>
        </p:nvSpPr>
        <p:spPr>
          <a:xfrm>
            <a:off x="610749" y="6033892"/>
            <a:ext cx="1245872" cy="551058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Овал 22"/>
          <p:cNvSpPr/>
          <p:nvPr/>
        </p:nvSpPr>
        <p:spPr>
          <a:xfrm>
            <a:off x="4362974" y="5991092"/>
            <a:ext cx="1245872" cy="517648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6443757" y="2169857"/>
            <a:ext cx="1673855" cy="34163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2700">
                  <a:noFill/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ц</a:t>
            </a:r>
            <a:r>
              <a:rPr lang="ru-RU" sz="5400" b="1" dirty="0" smtClean="0">
                <a:ln w="12700">
                  <a:noFill/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и</a:t>
            </a:r>
            <a:r>
              <a:rPr lang="ru-RU" sz="5400" b="1" dirty="0" smtClean="0">
                <a:ln w="12700">
                  <a:noFill/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рк</a:t>
            </a:r>
          </a:p>
          <a:p>
            <a:pPr algn="ctr"/>
            <a:endParaRPr lang="ru-RU" sz="5400" b="1" cap="none" spc="0" dirty="0" smtClean="0">
              <a:ln w="12700">
                <a:noFill/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r>
              <a:rPr lang="ru-RU" sz="5400" b="1" dirty="0" smtClean="0">
                <a:ln w="12700">
                  <a:noFill/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ц</a:t>
            </a:r>
            <a:r>
              <a:rPr lang="ru-RU" sz="5400" b="1" dirty="0" smtClean="0">
                <a:ln w="12700">
                  <a:noFill/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е</a:t>
            </a:r>
            <a:r>
              <a:rPr lang="ru-RU" sz="5400" b="1" dirty="0" smtClean="0">
                <a:ln w="12700">
                  <a:noFill/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н</a:t>
            </a:r>
            <a:r>
              <a:rPr lang="ru-RU" sz="5400" b="1" dirty="0">
                <a:ln w="12700">
                  <a:noFill/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а</a:t>
            </a:r>
            <a:endParaRPr lang="ru-RU" sz="5400" b="1" cap="none" spc="0" dirty="0" smtClean="0">
              <a:ln w="12700">
                <a:noFill/>
                <a:prstDash val="solid"/>
              </a:ln>
              <a:solidFill>
                <a:srgbClr val="00206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endParaRPr lang="ru-RU" sz="5400" b="1" dirty="0">
              <a:ln w="12700">
                <a:noFill/>
                <a:prstDash val="solid"/>
              </a:ln>
              <a:solidFill>
                <a:srgbClr val="00206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Овал 2"/>
          <p:cNvSpPr/>
          <p:nvPr/>
        </p:nvSpPr>
        <p:spPr>
          <a:xfrm>
            <a:off x="7091232" y="2945698"/>
            <a:ext cx="94726" cy="10132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2" name="Прямая соединительная линия 31"/>
          <p:cNvCxnSpPr/>
          <p:nvPr/>
        </p:nvCxnSpPr>
        <p:spPr>
          <a:xfrm>
            <a:off x="6603251" y="3033222"/>
            <a:ext cx="252028" cy="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>
            <a:off x="7344384" y="3033222"/>
            <a:ext cx="252028" cy="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40" name="Овал 39"/>
          <p:cNvSpPr/>
          <p:nvPr/>
        </p:nvSpPr>
        <p:spPr>
          <a:xfrm>
            <a:off x="1481231" y="1844823"/>
            <a:ext cx="3110197" cy="933489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Блок-схема: магнитный диск 40"/>
          <p:cNvSpPr/>
          <p:nvPr/>
        </p:nvSpPr>
        <p:spPr>
          <a:xfrm>
            <a:off x="1992213" y="927331"/>
            <a:ext cx="2088232" cy="1566173"/>
          </a:xfrm>
          <a:prstGeom prst="flowChartMagneticDisk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4" name="Прямая соединительная линия 43"/>
          <p:cNvCxnSpPr/>
          <p:nvPr/>
        </p:nvCxnSpPr>
        <p:spPr>
          <a:xfrm flipH="1">
            <a:off x="7881014" y="3776261"/>
            <a:ext cx="126012" cy="203511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2480603" y="4429189"/>
            <a:ext cx="1154128" cy="0"/>
          </a:xfrm>
          <a:prstGeom prst="line">
            <a:avLst/>
          </a:prstGeom>
          <a:ln w="76200">
            <a:solidFill>
              <a:srgbClr val="00206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>
            <a:off x="6625593" y="4737138"/>
            <a:ext cx="252028" cy="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>
            <a:off x="7344384" y="4722360"/>
            <a:ext cx="252028" cy="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>
            <a:off x="7755002" y="3005727"/>
            <a:ext cx="252028" cy="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39" name="Овал 38"/>
          <p:cNvSpPr/>
          <p:nvPr/>
        </p:nvSpPr>
        <p:spPr>
          <a:xfrm>
            <a:off x="7091232" y="4635816"/>
            <a:ext cx="94726" cy="10132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Овал 42"/>
          <p:cNvSpPr/>
          <p:nvPr/>
        </p:nvSpPr>
        <p:spPr>
          <a:xfrm>
            <a:off x="7786288" y="4635816"/>
            <a:ext cx="94726" cy="10132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1597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Группа 4"/>
          <p:cNvGrpSpPr/>
          <p:nvPr/>
        </p:nvGrpSpPr>
        <p:grpSpPr>
          <a:xfrm>
            <a:off x="11669" y="1826123"/>
            <a:ext cx="6000491" cy="4682617"/>
            <a:chOff x="-634238" y="1484784"/>
            <a:chExt cx="6000491" cy="4682617"/>
          </a:xfrm>
          <a:solidFill>
            <a:schemeClr val="bg1"/>
          </a:solidFill>
        </p:grpSpPr>
        <p:sp>
          <p:nvSpPr>
            <p:cNvPr id="6" name="Овал 5"/>
            <p:cNvSpPr/>
            <p:nvPr/>
          </p:nvSpPr>
          <p:spPr>
            <a:xfrm>
              <a:off x="827584" y="1484784"/>
              <a:ext cx="3168352" cy="3312368"/>
            </a:xfrm>
            <a:prstGeom prst="ellipse">
              <a:avLst/>
            </a:prstGeom>
            <a:grpFill/>
            <a:ln w="762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7" name="Прямая соединительная линия 6"/>
            <p:cNvCxnSpPr>
              <a:stCxn id="6" idx="3"/>
            </p:cNvCxnSpPr>
            <p:nvPr/>
          </p:nvCxnSpPr>
          <p:spPr>
            <a:xfrm flipH="1">
              <a:off x="827584" y="4312067"/>
              <a:ext cx="463994" cy="1421189"/>
            </a:xfrm>
            <a:prstGeom prst="line">
              <a:avLst/>
            </a:prstGeom>
            <a:grpFill/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Прямая соединительная линия 7"/>
            <p:cNvCxnSpPr>
              <a:stCxn id="6" idx="5"/>
            </p:cNvCxnSpPr>
            <p:nvPr/>
          </p:nvCxnSpPr>
          <p:spPr>
            <a:xfrm>
              <a:off x="3531942" y="4312067"/>
              <a:ext cx="463994" cy="1421189"/>
            </a:xfrm>
            <a:prstGeom prst="line">
              <a:avLst/>
            </a:prstGeom>
            <a:grpFill/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Овал 8"/>
            <p:cNvSpPr/>
            <p:nvPr/>
          </p:nvSpPr>
          <p:spPr>
            <a:xfrm>
              <a:off x="3763939" y="5692553"/>
              <a:ext cx="1152128" cy="432048"/>
            </a:xfrm>
            <a:prstGeom prst="ellipse">
              <a:avLst/>
            </a:prstGeom>
            <a:grpFill/>
            <a:ln w="762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Овал 9"/>
            <p:cNvSpPr/>
            <p:nvPr/>
          </p:nvSpPr>
          <p:spPr>
            <a:xfrm>
              <a:off x="0" y="5735353"/>
              <a:ext cx="1152128" cy="432048"/>
            </a:xfrm>
            <a:prstGeom prst="ellipse">
              <a:avLst/>
            </a:prstGeom>
            <a:grpFill/>
            <a:ln w="762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11" name="Группа 10"/>
            <p:cNvGrpSpPr/>
            <p:nvPr/>
          </p:nvGrpSpPr>
          <p:grpSpPr>
            <a:xfrm>
              <a:off x="4960916" y="2938311"/>
              <a:ext cx="405337" cy="587879"/>
              <a:chOff x="5052905" y="3344342"/>
              <a:chExt cx="405337" cy="587879"/>
            </a:xfrm>
            <a:grpFill/>
          </p:grpSpPr>
          <p:cxnSp>
            <p:nvCxnSpPr>
              <p:cNvPr id="18" name="Прямая соединительная линия 17"/>
              <p:cNvCxnSpPr/>
              <p:nvPr/>
            </p:nvCxnSpPr>
            <p:spPr>
              <a:xfrm flipH="1">
                <a:off x="5052905" y="3505206"/>
                <a:ext cx="102494" cy="427015"/>
              </a:xfrm>
              <a:prstGeom prst="line">
                <a:avLst/>
              </a:prstGeom>
              <a:grpFill/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Прямая соединительная линия 18"/>
              <p:cNvCxnSpPr/>
              <p:nvPr/>
            </p:nvCxnSpPr>
            <p:spPr>
              <a:xfrm flipV="1">
                <a:off x="5195198" y="3344342"/>
                <a:ext cx="192198" cy="202657"/>
              </a:xfrm>
              <a:prstGeom prst="line">
                <a:avLst/>
              </a:prstGeom>
              <a:grpFill/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Прямая соединительная линия 19"/>
              <p:cNvCxnSpPr/>
              <p:nvPr/>
            </p:nvCxnSpPr>
            <p:spPr>
              <a:xfrm>
                <a:off x="5155399" y="3571253"/>
                <a:ext cx="302843" cy="168357"/>
              </a:xfrm>
              <a:prstGeom prst="line">
                <a:avLst/>
              </a:prstGeom>
              <a:grpFill/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2" name="Прямая соединительная линия 11"/>
            <p:cNvCxnSpPr/>
            <p:nvPr/>
          </p:nvCxnSpPr>
          <p:spPr>
            <a:xfrm flipH="1">
              <a:off x="-341490" y="3075437"/>
              <a:ext cx="1224433" cy="0"/>
            </a:xfrm>
            <a:prstGeom prst="line">
              <a:avLst/>
            </a:prstGeom>
            <a:grpFill/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>
              <a:off x="3997069" y="3140968"/>
              <a:ext cx="1040058" cy="0"/>
            </a:xfrm>
            <a:prstGeom prst="line">
              <a:avLst/>
            </a:prstGeom>
            <a:grpFill/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4" name="Группа 13"/>
            <p:cNvGrpSpPr/>
            <p:nvPr/>
          </p:nvGrpSpPr>
          <p:grpSpPr>
            <a:xfrm rot="2782421">
              <a:off x="-651446" y="2889770"/>
              <a:ext cx="518723" cy="484308"/>
              <a:chOff x="3089680" y="4004170"/>
              <a:chExt cx="518723" cy="484308"/>
            </a:xfrm>
            <a:grpFill/>
          </p:grpSpPr>
          <p:cxnSp>
            <p:nvCxnSpPr>
              <p:cNvPr id="15" name="Прямая соединительная линия 14"/>
              <p:cNvCxnSpPr/>
              <p:nvPr/>
            </p:nvCxnSpPr>
            <p:spPr>
              <a:xfrm rot="18817579" flipH="1" flipV="1">
                <a:off x="3124879" y="3968971"/>
                <a:ext cx="191998" cy="262395"/>
              </a:xfrm>
              <a:prstGeom prst="line">
                <a:avLst/>
              </a:prstGeom>
              <a:grpFill/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Прямая соединительная линия 15"/>
              <p:cNvCxnSpPr/>
              <p:nvPr/>
            </p:nvCxnSpPr>
            <p:spPr>
              <a:xfrm rot="18817579" flipH="1">
                <a:off x="3117326" y="4245941"/>
                <a:ext cx="393104" cy="91969"/>
              </a:xfrm>
              <a:prstGeom prst="line">
                <a:avLst/>
              </a:prstGeom>
              <a:grpFill/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Прямая соединительная линия 16"/>
              <p:cNvCxnSpPr/>
              <p:nvPr/>
            </p:nvCxnSpPr>
            <p:spPr>
              <a:xfrm>
                <a:off x="3376406" y="4142177"/>
                <a:ext cx="231997" cy="168357"/>
              </a:xfrm>
              <a:prstGeom prst="line">
                <a:avLst/>
              </a:prstGeom>
              <a:grpFill/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1" name="Прямоугольник 20"/>
          <p:cNvSpPr/>
          <p:nvPr/>
        </p:nvSpPr>
        <p:spPr>
          <a:xfrm>
            <a:off x="2583319" y="2759032"/>
            <a:ext cx="906017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8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Ъ</a:t>
            </a:r>
            <a:endParaRPr lang="ru-RU" sz="88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effectLst/>
            </a:endParaRPr>
          </a:p>
        </p:txBody>
      </p:sp>
      <p:sp>
        <p:nvSpPr>
          <p:cNvPr id="22" name="Овал 21"/>
          <p:cNvSpPr/>
          <p:nvPr/>
        </p:nvSpPr>
        <p:spPr>
          <a:xfrm>
            <a:off x="610749" y="6033892"/>
            <a:ext cx="1245872" cy="51764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3" name="Овал 22"/>
          <p:cNvSpPr/>
          <p:nvPr/>
        </p:nvSpPr>
        <p:spPr>
          <a:xfrm>
            <a:off x="4381312" y="5991092"/>
            <a:ext cx="1245872" cy="56044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5805504" y="2169857"/>
            <a:ext cx="2950359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err="1" smtClean="0">
                <a:ln w="12700">
                  <a:noFill/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</a:t>
            </a:r>
            <a:r>
              <a:rPr lang="ru-RU" sz="5400" b="1" dirty="0" err="1" smtClean="0">
                <a:ln w="12700">
                  <a:noFill/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о</a:t>
            </a:r>
            <a:r>
              <a:rPr lang="ru-RU" sz="5400" b="1" dirty="0" err="1" smtClean="0">
                <a:ln w="12700">
                  <a:noFill/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д</a:t>
            </a:r>
            <a:r>
              <a:rPr lang="ru-RU" sz="5400" b="1" dirty="0" err="1" smtClean="0">
                <a:ln w="12700">
                  <a:noFill/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ъ</a:t>
            </a:r>
            <a:r>
              <a:rPr lang="ru-RU" sz="5400" b="1" dirty="0" smtClean="0">
                <a:ln w="12700">
                  <a:noFill/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sz="5400" b="1" dirty="0" err="1" smtClean="0">
                <a:ln w="12700">
                  <a:noFill/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е</a:t>
            </a:r>
            <a:r>
              <a:rPr lang="ru-RU" sz="5400" b="1" dirty="0" err="1" smtClean="0">
                <a:ln w="12700">
                  <a:noFill/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зд</a:t>
            </a:r>
            <a:endParaRPr lang="ru-RU" sz="5400" b="1" dirty="0">
              <a:ln w="12700">
                <a:noFill/>
                <a:prstDash val="solid"/>
              </a:ln>
              <a:solidFill>
                <a:srgbClr val="00206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r>
              <a:rPr lang="ru-RU" sz="5400" b="1" dirty="0" err="1" smtClean="0">
                <a:ln w="12700">
                  <a:noFill/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о</a:t>
            </a:r>
            <a:r>
              <a:rPr lang="ru-RU" sz="5400" b="1" dirty="0" err="1" smtClean="0">
                <a:ln w="12700">
                  <a:noFill/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б</a:t>
            </a:r>
            <a:r>
              <a:rPr lang="ru-RU" sz="5400" b="1" dirty="0" err="1" smtClean="0">
                <a:ln w="12700">
                  <a:noFill/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ъ</a:t>
            </a:r>
            <a:r>
              <a:rPr lang="ru-RU" sz="5400" b="1" dirty="0" smtClean="0">
                <a:ln w="12700">
                  <a:noFill/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sz="5400" b="1" dirty="0" err="1" smtClean="0">
                <a:ln w="12700">
                  <a:noFill/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ё</a:t>
            </a:r>
            <a:r>
              <a:rPr lang="ru-RU" sz="5400" b="1" dirty="0" err="1" smtClean="0">
                <a:ln w="12700">
                  <a:noFill/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м</a:t>
            </a:r>
            <a:endParaRPr lang="ru-RU" sz="5400" b="1" dirty="0" smtClean="0">
              <a:ln w="12700">
                <a:noFill/>
                <a:prstDash val="solid"/>
              </a:ln>
              <a:solidFill>
                <a:srgbClr val="00206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4" name="Овал 23"/>
          <p:cNvSpPr/>
          <p:nvPr/>
        </p:nvSpPr>
        <p:spPr>
          <a:xfrm>
            <a:off x="6454651" y="2945698"/>
            <a:ext cx="94726" cy="10132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Овал 24"/>
          <p:cNvSpPr/>
          <p:nvPr/>
        </p:nvSpPr>
        <p:spPr>
          <a:xfrm>
            <a:off x="7714890" y="2945698"/>
            <a:ext cx="94726" cy="10132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Овал 25"/>
          <p:cNvSpPr/>
          <p:nvPr/>
        </p:nvSpPr>
        <p:spPr>
          <a:xfrm>
            <a:off x="6468853" y="3717032"/>
            <a:ext cx="94726" cy="10132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Овал 26"/>
          <p:cNvSpPr/>
          <p:nvPr/>
        </p:nvSpPr>
        <p:spPr>
          <a:xfrm>
            <a:off x="7648843" y="3784878"/>
            <a:ext cx="94726" cy="10132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1" name="Прямая соединительная линия 30"/>
          <p:cNvCxnSpPr/>
          <p:nvPr/>
        </p:nvCxnSpPr>
        <p:spPr>
          <a:xfrm>
            <a:off x="7493857" y="2343569"/>
            <a:ext cx="0" cy="703451"/>
          </a:xfrm>
          <a:prstGeom prst="line">
            <a:avLst/>
          </a:prstGeom>
          <a:ln w="7620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>
            <a:off x="7367280" y="3148454"/>
            <a:ext cx="0" cy="753606"/>
          </a:xfrm>
          <a:prstGeom prst="line">
            <a:avLst/>
          </a:prstGeom>
          <a:ln w="7620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 flipH="1">
            <a:off x="7809616" y="2169857"/>
            <a:ext cx="126012" cy="203511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>
            <a:off x="6012160" y="3033222"/>
            <a:ext cx="252028" cy="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>
            <a:off x="6718517" y="3033222"/>
            <a:ext cx="252028" cy="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>
            <a:off x="8316416" y="3104179"/>
            <a:ext cx="252028" cy="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>
            <a:off x="6718517" y="3789816"/>
            <a:ext cx="252028" cy="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>
            <a:off x="7935628" y="3804535"/>
            <a:ext cx="252028" cy="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>
            <a:off x="7991142" y="3086616"/>
            <a:ext cx="252028" cy="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82829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Группа 4"/>
          <p:cNvGrpSpPr/>
          <p:nvPr/>
        </p:nvGrpSpPr>
        <p:grpSpPr>
          <a:xfrm>
            <a:off x="4969" y="1826123"/>
            <a:ext cx="6209772" cy="4682617"/>
            <a:chOff x="-640938" y="1484784"/>
            <a:chExt cx="6209772" cy="4682617"/>
          </a:xfrm>
          <a:solidFill>
            <a:schemeClr val="bg1"/>
          </a:solidFill>
        </p:grpSpPr>
        <p:sp>
          <p:nvSpPr>
            <p:cNvPr id="6" name="Овал 5"/>
            <p:cNvSpPr/>
            <p:nvPr/>
          </p:nvSpPr>
          <p:spPr>
            <a:xfrm>
              <a:off x="827584" y="1484784"/>
              <a:ext cx="3168352" cy="3312368"/>
            </a:xfrm>
            <a:prstGeom prst="ellipse">
              <a:avLst/>
            </a:prstGeom>
            <a:grpFill/>
            <a:ln w="762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7" name="Прямая соединительная линия 6"/>
            <p:cNvCxnSpPr>
              <a:stCxn id="6" idx="3"/>
            </p:cNvCxnSpPr>
            <p:nvPr/>
          </p:nvCxnSpPr>
          <p:spPr>
            <a:xfrm flipH="1">
              <a:off x="827584" y="4312067"/>
              <a:ext cx="463994" cy="1421189"/>
            </a:xfrm>
            <a:prstGeom prst="line">
              <a:avLst/>
            </a:prstGeom>
            <a:grpFill/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Прямая соединительная линия 7"/>
            <p:cNvCxnSpPr>
              <a:stCxn id="6" idx="5"/>
            </p:cNvCxnSpPr>
            <p:nvPr/>
          </p:nvCxnSpPr>
          <p:spPr>
            <a:xfrm>
              <a:off x="3531942" y="4312067"/>
              <a:ext cx="463994" cy="1421189"/>
            </a:xfrm>
            <a:prstGeom prst="line">
              <a:avLst/>
            </a:prstGeom>
            <a:grpFill/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Овал 8"/>
            <p:cNvSpPr/>
            <p:nvPr/>
          </p:nvSpPr>
          <p:spPr>
            <a:xfrm>
              <a:off x="3763939" y="5692553"/>
              <a:ext cx="1152128" cy="432048"/>
            </a:xfrm>
            <a:prstGeom prst="ellipse">
              <a:avLst/>
            </a:prstGeom>
            <a:grpFill/>
            <a:ln w="762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Овал 9"/>
            <p:cNvSpPr/>
            <p:nvPr/>
          </p:nvSpPr>
          <p:spPr>
            <a:xfrm>
              <a:off x="0" y="5735353"/>
              <a:ext cx="1152128" cy="432048"/>
            </a:xfrm>
            <a:prstGeom prst="ellipse">
              <a:avLst/>
            </a:prstGeom>
            <a:grpFill/>
            <a:ln w="762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11" name="Группа 10"/>
            <p:cNvGrpSpPr/>
            <p:nvPr/>
          </p:nvGrpSpPr>
          <p:grpSpPr>
            <a:xfrm>
              <a:off x="5199870" y="2994233"/>
              <a:ext cx="368964" cy="443888"/>
              <a:chOff x="5291859" y="3400264"/>
              <a:chExt cx="368964" cy="443888"/>
            </a:xfrm>
            <a:grpFill/>
          </p:grpSpPr>
          <p:cxnSp>
            <p:nvCxnSpPr>
              <p:cNvPr id="18" name="Прямая соединительная линия 17"/>
              <p:cNvCxnSpPr/>
              <p:nvPr/>
            </p:nvCxnSpPr>
            <p:spPr>
              <a:xfrm flipH="1">
                <a:off x="5291859" y="3464040"/>
                <a:ext cx="106423" cy="380112"/>
              </a:xfrm>
              <a:prstGeom prst="line">
                <a:avLst/>
              </a:prstGeom>
              <a:grpFill/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Прямая соединительная линия 18"/>
              <p:cNvCxnSpPr/>
              <p:nvPr/>
            </p:nvCxnSpPr>
            <p:spPr>
              <a:xfrm>
                <a:off x="5434153" y="3458930"/>
                <a:ext cx="226670" cy="229782"/>
              </a:xfrm>
              <a:prstGeom prst="line">
                <a:avLst/>
              </a:prstGeom>
              <a:grpFill/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Прямая соединительная линия 19"/>
              <p:cNvCxnSpPr/>
              <p:nvPr/>
            </p:nvCxnSpPr>
            <p:spPr>
              <a:xfrm flipV="1">
                <a:off x="5394354" y="3400264"/>
                <a:ext cx="192199" cy="82920"/>
              </a:xfrm>
              <a:prstGeom prst="line">
                <a:avLst/>
              </a:prstGeom>
              <a:grpFill/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2" name="Прямая соединительная линия 11"/>
            <p:cNvCxnSpPr/>
            <p:nvPr/>
          </p:nvCxnSpPr>
          <p:spPr>
            <a:xfrm flipH="1">
              <a:off x="-374514" y="3158794"/>
              <a:ext cx="1224433" cy="0"/>
            </a:xfrm>
            <a:prstGeom prst="line">
              <a:avLst/>
            </a:prstGeom>
            <a:grpFill/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>
              <a:off x="3995936" y="3083957"/>
              <a:ext cx="1346228" cy="0"/>
            </a:xfrm>
            <a:prstGeom prst="line">
              <a:avLst/>
            </a:prstGeom>
            <a:grpFill/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4" name="Группа 13"/>
            <p:cNvGrpSpPr/>
            <p:nvPr/>
          </p:nvGrpSpPr>
          <p:grpSpPr>
            <a:xfrm rot="2782421">
              <a:off x="-658671" y="3009977"/>
              <a:ext cx="493281" cy="457815"/>
              <a:chOff x="3166063" y="4105654"/>
              <a:chExt cx="493281" cy="457815"/>
            </a:xfrm>
            <a:grpFill/>
          </p:grpSpPr>
          <p:cxnSp>
            <p:nvCxnSpPr>
              <p:cNvPr id="15" name="Прямая соединительная линия 14"/>
              <p:cNvCxnSpPr/>
              <p:nvPr/>
            </p:nvCxnSpPr>
            <p:spPr>
              <a:xfrm rot="18817579" flipH="1" flipV="1">
                <a:off x="3082570" y="4189147"/>
                <a:ext cx="332325" cy="165340"/>
              </a:xfrm>
              <a:prstGeom prst="line">
                <a:avLst/>
              </a:prstGeom>
              <a:grpFill/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Прямая соединительная линия 15"/>
              <p:cNvCxnSpPr/>
              <p:nvPr/>
            </p:nvCxnSpPr>
            <p:spPr>
              <a:xfrm rot="18817579" flipH="1">
                <a:off x="3206455" y="4290324"/>
                <a:ext cx="358241" cy="188050"/>
              </a:xfrm>
              <a:prstGeom prst="line">
                <a:avLst/>
              </a:prstGeom>
              <a:grpFill/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Прямая соединительная линия 16"/>
              <p:cNvCxnSpPr/>
              <p:nvPr/>
            </p:nvCxnSpPr>
            <p:spPr>
              <a:xfrm rot="18817579">
                <a:off x="3498198" y="4156206"/>
                <a:ext cx="38201" cy="284091"/>
              </a:xfrm>
              <a:prstGeom prst="line">
                <a:avLst/>
              </a:prstGeom>
              <a:grpFill/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1" name="Прямоугольник 20"/>
          <p:cNvSpPr/>
          <p:nvPr/>
        </p:nvSpPr>
        <p:spPr>
          <a:xfrm>
            <a:off x="2632210" y="2759032"/>
            <a:ext cx="808235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8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Ь</a:t>
            </a:r>
            <a:endParaRPr lang="ru-RU" sz="88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effectLst/>
            </a:endParaRPr>
          </a:p>
        </p:txBody>
      </p:sp>
      <p:sp>
        <p:nvSpPr>
          <p:cNvPr id="22" name="Овал 21"/>
          <p:cNvSpPr/>
          <p:nvPr/>
        </p:nvSpPr>
        <p:spPr>
          <a:xfrm>
            <a:off x="610749" y="6033892"/>
            <a:ext cx="1245872" cy="51764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3" name="Овал 22"/>
          <p:cNvSpPr/>
          <p:nvPr/>
        </p:nvSpPr>
        <p:spPr>
          <a:xfrm>
            <a:off x="4381312" y="5991092"/>
            <a:ext cx="1245872" cy="56044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6009438" y="1702898"/>
            <a:ext cx="2542491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2700">
                  <a:noFill/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</a:t>
            </a:r>
            <a:r>
              <a:rPr lang="ru-RU" sz="5400" b="1" dirty="0" smtClean="0">
                <a:ln w="12700">
                  <a:noFill/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е</a:t>
            </a:r>
            <a:r>
              <a:rPr lang="ru-RU" sz="5400" b="1" dirty="0" smtClean="0">
                <a:ln w="12700">
                  <a:noFill/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м</a:t>
            </a:r>
            <a:r>
              <a:rPr lang="ru-RU" sz="5400" b="1" dirty="0" smtClean="0">
                <a:ln w="12700">
                  <a:noFill/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ь </a:t>
            </a:r>
            <a:r>
              <a:rPr lang="ru-RU" sz="5400" b="1" dirty="0" smtClean="0">
                <a:ln w="12700">
                  <a:noFill/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я</a:t>
            </a:r>
          </a:p>
          <a:p>
            <a:pPr algn="ctr"/>
            <a:r>
              <a:rPr lang="ru-RU" sz="5400" b="1" dirty="0" smtClean="0">
                <a:ln w="12700">
                  <a:noFill/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т</a:t>
            </a:r>
            <a:r>
              <a:rPr lang="ru-RU" sz="5400" b="1" dirty="0" smtClean="0">
                <a:ln w="12700">
                  <a:noFill/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е</a:t>
            </a:r>
            <a:r>
              <a:rPr lang="ru-RU" sz="5400" b="1" dirty="0" smtClean="0">
                <a:ln w="12700">
                  <a:noFill/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н</a:t>
            </a:r>
            <a:r>
              <a:rPr lang="ru-RU" sz="5400" b="1" dirty="0" smtClean="0">
                <a:ln w="12700">
                  <a:noFill/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ь</a:t>
            </a:r>
          </a:p>
          <a:p>
            <a:pPr algn="ctr"/>
            <a:r>
              <a:rPr lang="ru-RU" sz="5400" b="1" dirty="0" smtClean="0">
                <a:ln w="12700">
                  <a:noFill/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к</a:t>
            </a:r>
            <a:r>
              <a:rPr lang="ru-RU" sz="5400" b="1" dirty="0" smtClean="0">
                <a:ln w="12700">
                  <a:noFill/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о</a:t>
            </a:r>
            <a:r>
              <a:rPr lang="ru-RU" sz="5400" b="1" dirty="0" smtClean="0">
                <a:ln w="12700">
                  <a:noFill/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н</a:t>
            </a:r>
            <a:r>
              <a:rPr lang="ru-RU" sz="5400" b="1" dirty="0" smtClean="0">
                <a:ln w="12700">
                  <a:noFill/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ь</a:t>
            </a:r>
            <a:r>
              <a:rPr lang="ru-RU" sz="5400" b="1" dirty="0" smtClean="0">
                <a:ln w="12700">
                  <a:noFill/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sz="5400" b="1" dirty="0" smtClean="0">
                <a:ln w="12700">
                  <a:noFill/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к</a:t>
            </a:r>
            <a:r>
              <a:rPr lang="ru-RU" sz="5400" b="1" dirty="0" smtClean="0">
                <a:ln w="12700">
                  <a:noFill/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и</a:t>
            </a:r>
          </a:p>
        </p:txBody>
      </p:sp>
      <p:cxnSp>
        <p:nvCxnSpPr>
          <p:cNvPr id="24" name="Прямая соединительная линия 23"/>
          <p:cNvCxnSpPr/>
          <p:nvPr/>
        </p:nvCxnSpPr>
        <p:spPr>
          <a:xfrm>
            <a:off x="7884368" y="1702897"/>
            <a:ext cx="0" cy="932909"/>
          </a:xfrm>
          <a:prstGeom prst="line">
            <a:avLst/>
          </a:prstGeom>
          <a:ln w="7620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7597253" y="3381046"/>
            <a:ext cx="0" cy="927276"/>
          </a:xfrm>
          <a:prstGeom prst="line">
            <a:avLst/>
          </a:prstGeom>
          <a:ln w="7620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 flipH="1">
            <a:off x="8109839" y="1734818"/>
            <a:ext cx="126012" cy="203511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 flipH="1">
            <a:off x="8215297" y="3420509"/>
            <a:ext cx="126012" cy="203511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1" name="Овал 30"/>
          <p:cNvSpPr/>
          <p:nvPr/>
        </p:nvSpPr>
        <p:spPr>
          <a:xfrm>
            <a:off x="6768498" y="2534484"/>
            <a:ext cx="94726" cy="10132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Овал 31"/>
          <p:cNvSpPr/>
          <p:nvPr/>
        </p:nvSpPr>
        <p:spPr>
          <a:xfrm>
            <a:off x="8078119" y="2534484"/>
            <a:ext cx="94726" cy="10132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Овал 32"/>
          <p:cNvSpPr/>
          <p:nvPr/>
        </p:nvSpPr>
        <p:spPr>
          <a:xfrm>
            <a:off x="7044245" y="3335572"/>
            <a:ext cx="94726" cy="10132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Овал 33"/>
          <p:cNvSpPr/>
          <p:nvPr/>
        </p:nvSpPr>
        <p:spPr>
          <a:xfrm>
            <a:off x="6592783" y="4113559"/>
            <a:ext cx="94726" cy="10132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Овал 34"/>
          <p:cNvSpPr/>
          <p:nvPr/>
        </p:nvSpPr>
        <p:spPr>
          <a:xfrm>
            <a:off x="8215297" y="4119600"/>
            <a:ext cx="94726" cy="10132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6" name="Прямая соединительная линия 35"/>
          <p:cNvCxnSpPr/>
          <p:nvPr/>
        </p:nvCxnSpPr>
        <p:spPr>
          <a:xfrm>
            <a:off x="6340755" y="2529538"/>
            <a:ext cx="252028" cy="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>
            <a:off x="6611196" y="3335572"/>
            <a:ext cx="252028" cy="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>
            <a:off x="6214741" y="4170261"/>
            <a:ext cx="252028" cy="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>
            <a:off x="6886943" y="4170261"/>
            <a:ext cx="252028" cy="0"/>
          </a:xfrm>
          <a:prstGeom prst="line">
            <a:avLst/>
          </a:prstGeom>
          <a:ln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>
            <a:off x="7758354" y="4204513"/>
            <a:ext cx="252028" cy="0"/>
          </a:xfrm>
          <a:prstGeom prst="line">
            <a:avLst/>
          </a:prstGeom>
          <a:ln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>
            <a:off x="7280683" y="3352933"/>
            <a:ext cx="252028" cy="0"/>
          </a:xfrm>
          <a:prstGeom prst="line">
            <a:avLst/>
          </a:prstGeom>
          <a:ln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>
            <a:off x="7028655" y="2585145"/>
            <a:ext cx="252028" cy="0"/>
          </a:xfrm>
          <a:prstGeom prst="line">
            <a:avLst/>
          </a:prstGeom>
          <a:ln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82829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1778000" y="1628775"/>
            <a:ext cx="2808288" cy="2879725"/>
          </a:xfrm>
          <a:prstGeom prst="ellipse">
            <a:avLst/>
          </a:prstGeom>
          <a:solidFill>
            <a:schemeClr val="bg1"/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cxnSp>
        <p:nvCxnSpPr>
          <p:cNvPr id="4" name="Прямая соединительная линия 3"/>
          <p:cNvCxnSpPr>
            <a:stCxn id="2" idx="3"/>
          </p:cNvCxnSpPr>
          <p:nvPr/>
        </p:nvCxnSpPr>
        <p:spPr>
          <a:xfrm flipH="1">
            <a:off x="1922463" y="4087813"/>
            <a:ext cx="266700" cy="142875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>
            <a:stCxn id="2" idx="5"/>
          </p:cNvCxnSpPr>
          <p:nvPr/>
        </p:nvCxnSpPr>
        <p:spPr>
          <a:xfrm>
            <a:off x="4175125" y="4087813"/>
            <a:ext cx="411163" cy="1357312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Овал 6"/>
          <p:cNvSpPr/>
          <p:nvPr/>
        </p:nvSpPr>
        <p:spPr>
          <a:xfrm>
            <a:off x="893763" y="5407025"/>
            <a:ext cx="1295400" cy="576263"/>
          </a:xfrm>
          <a:prstGeom prst="ellipse">
            <a:avLst/>
          </a:prstGeom>
          <a:solidFill>
            <a:schemeClr val="bg1"/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4335463" y="5337175"/>
            <a:ext cx="1296987" cy="576263"/>
          </a:xfrm>
          <a:prstGeom prst="ellipse">
            <a:avLst/>
          </a:prstGeom>
          <a:solidFill>
            <a:schemeClr val="bg1"/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cxnSp>
        <p:nvCxnSpPr>
          <p:cNvPr id="10" name="Прямая соединительная линия 9"/>
          <p:cNvCxnSpPr>
            <a:stCxn id="2" idx="6"/>
          </p:cNvCxnSpPr>
          <p:nvPr/>
        </p:nvCxnSpPr>
        <p:spPr>
          <a:xfrm flipV="1">
            <a:off x="4586288" y="1628775"/>
            <a:ext cx="865187" cy="1439863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>
            <a:stCxn id="2" idx="2"/>
          </p:cNvCxnSpPr>
          <p:nvPr/>
        </p:nvCxnSpPr>
        <p:spPr>
          <a:xfrm flipH="1" flipV="1">
            <a:off x="842963" y="1484313"/>
            <a:ext cx="935037" cy="1584325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flipH="1" flipV="1">
            <a:off x="5307013" y="1268413"/>
            <a:ext cx="144462" cy="360362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flipV="1">
            <a:off x="5451475" y="1341438"/>
            <a:ext cx="180975" cy="287337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5451475" y="1628775"/>
            <a:ext cx="358775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flipV="1">
            <a:off x="842963" y="1196975"/>
            <a:ext cx="142875" cy="287338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flipH="1">
            <a:off x="482600" y="1449388"/>
            <a:ext cx="360363" cy="34925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 flipH="1" flipV="1">
            <a:off x="661988" y="1268413"/>
            <a:ext cx="180975" cy="180975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Прямоугольник 25"/>
          <p:cNvSpPr/>
          <p:nvPr/>
        </p:nvSpPr>
        <p:spPr>
          <a:xfrm>
            <a:off x="2342928" y="1988840"/>
            <a:ext cx="1701108" cy="144655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8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А </a:t>
            </a:r>
            <a:r>
              <a:rPr lang="ru-RU" sz="88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а</a:t>
            </a:r>
            <a:endParaRPr lang="ru-RU" sz="8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cxnSp>
        <p:nvCxnSpPr>
          <p:cNvPr id="28" name="Прямая соединительная линия 27"/>
          <p:cNvCxnSpPr/>
          <p:nvPr/>
        </p:nvCxnSpPr>
        <p:spPr>
          <a:xfrm>
            <a:off x="2339975" y="3644900"/>
            <a:ext cx="1727200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Овал 28"/>
          <p:cNvSpPr/>
          <p:nvPr/>
        </p:nvSpPr>
        <p:spPr>
          <a:xfrm>
            <a:off x="4370388" y="5391150"/>
            <a:ext cx="1296987" cy="576263"/>
          </a:xfrm>
          <a:prstGeom prst="ellipse">
            <a:avLst/>
          </a:prstGeom>
          <a:solidFill>
            <a:srgbClr val="FF0000"/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0" name="Овал 29"/>
          <p:cNvSpPr/>
          <p:nvPr/>
        </p:nvSpPr>
        <p:spPr>
          <a:xfrm>
            <a:off x="893763" y="5445125"/>
            <a:ext cx="1295400" cy="576263"/>
          </a:xfrm>
          <a:prstGeom prst="ellipse">
            <a:avLst/>
          </a:prstGeom>
          <a:solidFill>
            <a:srgbClr val="FF0000"/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1" name="Прямоугольник 30"/>
          <p:cNvSpPr/>
          <p:nvPr/>
        </p:nvSpPr>
        <p:spPr>
          <a:xfrm>
            <a:off x="607511" y="116632"/>
            <a:ext cx="5466304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С</a:t>
            </a:r>
            <a:r>
              <a:rPr lang="ru-RU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А</a:t>
            </a:r>
            <a:r>
              <a:rPr lang="ru-RU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  В</a:t>
            </a:r>
            <a:r>
              <a:rPr lang="ru-RU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А</a:t>
            </a:r>
            <a:r>
              <a:rPr lang="ru-RU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   П</a:t>
            </a:r>
            <a:r>
              <a:rPr lang="ru-RU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А</a:t>
            </a:r>
            <a:r>
              <a:rPr lang="ru-RU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   К</a:t>
            </a:r>
            <a:r>
              <a:rPr lang="ru-RU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А</a:t>
            </a:r>
            <a:r>
              <a:rPr lang="ru-RU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1400860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9" grpId="0" animBg="1"/>
      <p:bldP spid="3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1778000" y="1628775"/>
            <a:ext cx="2808288" cy="2879725"/>
          </a:xfrm>
          <a:prstGeom prst="ellipse">
            <a:avLst/>
          </a:prstGeom>
          <a:solidFill>
            <a:schemeClr val="bg1"/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cxnSp>
        <p:nvCxnSpPr>
          <p:cNvPr id="4" name="Прямая соединительная линия 3"/>
          <p:cNvCxnSpPr>
            <a:stCxn id="2" idx="3"/>
          </p:cNvCxnSpPr>
          <p:nvPr/>
        </p:nvCxnSpPr>
        <p:spPr>
          <a:xfrm flipH="1">
            <a:off x="1922463" y="4087813"/>
            <a:ext cx="266700" cy="142875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>
            <a:stCxn id="2" idx="5"/>
          </p:cNvCxnSpPr>
          <p:nvPr/>
        </p:nvCxnSpPr>
        <p:spPr>
          <a:xfrm>
            <a:off x="4175125" y="4087813"/>
            <a:ext cx="411163" cy="1357312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Овал 6"/>
          <p:cNvSpPr/>
          <p:nvPr/>
        </p:nvSpPr>
        <p:spPr>
          <a:xfrm>
            <a:off x="893763" y="5407025"/>
            <a:ext cx="1295400" cy="576263"/>
          </a:xfrm>
          <a:prstGeom prst="ellipse">
            <a:avLst/>
          </a:prstGeom>
          <a:solidFill>
            <a:schemeClr val="bg1"/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4335463" y="5337175"/>
            <a:ext cx="1296987" cy="576263"/>
          </a:xfrm>
          <a:prstGeom prst="ellipse">
            <a:avLst/>
          </a:prstGeom>
          <a:solidFill>
            <a:schemeClr val="bg1"/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cxnSp>
        <p:nvCxnSpPr>
          <p:cNvPr id="10" name="Прямая соединительная линия 9"/>
          <p:cNvCxnSpPr>
            <a:stCxn id="2" idx="6"/>
          </p:cNvCxnSpPr>
          <p:nvPr/>
        </p:nvCxnSpPr>
        <p:spPr>
          <a:xfrm flipV="1">
            <a:off x="4586288" y="1628775"/>
            <a:ext cx="865187" cy="1439863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>
            <a:stCxn id="2" idx="2"/>
          </p:cNvCxnSpPr>
          <p:nvPr/>
        </p:nvCxnSpPr>
        <p:spPr>
          <a:xfrm flipH="1" flipV="1">
            <a:off x="842963" y="1484313"/>
            <a:ext cx="935037" cy="1584325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flipH="1" flipV="1">
            <a:off x="5307013" y="1268413"/>
            <a:ext cx="144462" cy="360362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flipV="1">
            <a:off x="5451475" y="1341438"/>
            <a:ext cx="180975" cy="287337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5451475" y="1628775"/>
            <a:ext cx="358775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flipV="1">
            <a:off x="842963" y="1196975"/>
            <a:ext cx="142875" cy="287338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flipH="1">
            <a:off x="482600" y="1449388"/>
            <a:ext cx="360363" cy="34925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 flipH="1" flipV="1">
            <a:off x="661988" y="1268413"/>
            <a:ext cx="180975" cy="180975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Прямоугольник 25"/>
          <p:cNvSpPr/>
          <p:nvPr/>
        </p:nvSpPr>
        <p:spPr>
          <a:xfrm>
            <a:off x="2282014" y="1988840"/>
            <a:ext cx="1822935" cy="144655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8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И </a:t>
            </a:r>
            <a:r>
              <a:rPr lang="ru-RU" sz="88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и</a:t>
            </a:r>
            <a:endParaRPr lang="ru-RU" sz="8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9" name="Овал 28"/>
          <p:cNvSpPr/>
          <p:nvPr/>
        </p:nvSpPr>
        <p:spPr>
          <a:xfrm>
            <a:off x="4370388" y="5391150"/>
            <a:ext cx="1296987" cy="576263"/>
          </a:xfrm>
          <a:prstGeom prst="ellipse">
            <a:avLst/>
          </a:prstGeom>
          <a:solidFill>
            <a:srgbClr val="FF0000"/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0" name="Овал 29"/>
          <p:cNvSpPr/>
          <p:nvPr/>
        </p:nvSpPr>
        <p:spPr>
          <a:xfrm>
            <a:off x="893763" y="5445125"/>
            <a:ext cx="1295400" cy="576263"/>
          </a:xfrm>
          <a:prstGeom prst="ellipse">
            <a:avLst/>
          </a:prstGeom>
          <a:solidFill>
            <a:srgbClr val="FF0000"/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1" name="Прямоугольник 30"/>
          <p:cNvSpPr/>
          <p:nvPr/>
        </p:nvSpPr>
        <p:spPr>
          <a:xfrm>
            <a:off x="509568" y="116632"/>
            <a:ext cx="5646161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С</a:t>
            </a:r>
            <a:r>
              <a:rPr lang="ru-RU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И</a:t>
            </a:r>
            <a:r>
              <a:rPr lang="ru-RU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  В</a:t>
            </a:r>
            <a:r>
              <a:rPr lang="ru-RU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И</a:t>
            </a:r>
            <a:r>
              <a:rPr lang="ru-RU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   П</a:t>
            </a:r>
            <a:r>
              <a:rPr lang="ru-RU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И</a:t>
            </a:r>
            <a:r>
              <a:rPr lang="ru-RU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   К</a:t>
            </a:r>
            <a:r>
              <a:rPr lang="ru-RU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И</a:t>
            </a:r>
            <a:r>
              <a:rPr lang="ru-RU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 </a:t>
            </a:r>
          </a:p>
        </p:txBody>
      </p:sp>
      <p:sp>
        <p:nvSpPr>
          <p:cNvPr id="20" name="Дуга 19"/>
          <p:cNvSpPr/>
          <p:nvPr/>
        </p:nvSpPr>
        <p:spPr>
          <a:xfrm rot="5772869">
            <a:off x="2553158" y="2355057"/>
            <a:ext cx="1214438" cy="1857375"/>
          </a:xfrm>
          <a:prstGeom prst="arc">
            <a:avLst>
              <a:gd name="adj1" fmla="val 17627088"/>
              <a:gd name="adj2" fmla="val 2553719"/>
            </a:avLst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6715140" y="1214422"/>
            <a:ext cx="1630575" cy="1200329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7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и</a:t>
            </a:r>
            <a:r>
              <a:rPr lang="ru-RU" sz="7200" b="1" spc="50" dirty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</a:t>
            </a:r>
            <a:r>
              <a:rPr lang="ru-RU" sz="7200" b="1" spc="50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а</a:t>
            </a:r>
          </a:p>
        </p:txBody>
      </p:sp>
      <p:cxnSp>
        <p:nvCxnSpPr>
          <p:cNvPr id="27" name="Прямая соединительная линия 26"/>
          <p:cNvCxnSpPr/>
          <p:nvPr/>
        </p:nvCxnSpPr>
        <p:spPr>
          <a:xfrm rot="5400000">
            <a:off x="6680201" y="2035175"/>
            <a:ext cx="1357312" cy="1587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Овал 31"/>
          <p:cNvSpPr/>
          <p:nvPr/>
        </p:nvSpPr>
        <p:spPr>
          <a:xfrm>
            <a:off x="7858125" y="2357438"/>
            <a:ext cx="214313" cy="142875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3" name="Овал 32"/>
          <p:cNvSpPr/>
          <p:nvPr/>
        </p:nvSpPr>
        <p:spPr>
          <a:xfrm>
            <a:off x="6929438" y="2357438"/>
            <a:ext cx="214312" cy="142875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flipH="1">
            <a:off x="7036595" y="1268413"/>
            <a:ext cx="214312" cy="279065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>
            <a:off x="7404413" y="2379204"/>
            <a:ext cx="252028" cy="0"/>
          </a:xfrm>
          <a:prstGeom prst="line">
            <a:avLst/>
          </a:prstGeom>
          <a:ln w="76200">
            <a:solidFill>
              <a:srgbClr val="002060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49634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30" grpId="0" animBg="1"/>
      <p:bldP spid="2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1778000" y="1628775"/>
            <a:ext cx="2808288" cy="2879725"/>
          </a:xfrm>
          <a:prstGeom prst="ellipse">
            <a:avLst/>
          </a:prstGeom>
          <a:solidFill>
            <a:schemeClr val="bg1"/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cxnSp>
        <p:nvCxnSpPr>
          <p:cNvPr id="3" name="Прямая соединительная линия 2"/>
          <p:cNvCxnSpPr>
            <a:stCxn id="2" idx="3"/>
          </p:cNvCxnSpPr>
          <p:nvPr/>
        </p:nvCxnSpPr>
        <p:spPr>
          <a:xfrm flipH="1">
            <a:off x="1922463" y="4087813"/>
            <a:ext cx="266700" cy="142875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Прямая соединительная линия 3"/>
          <p:cNvCxnSpPr>
            <a:stCxn id="2" idx="5"/>
          </p:cNvCxnSpPr>
          <p:nvPr/>
        </p:nvCxnSpPr>
        <p:spPr>
          <a:xfrm>
            <a:off x="4175125" y="4087813"/>
            <a:ext cx="411163" cy="1357312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Овал 4"/>
          <p:cNvSpPr/>
          <p:nvPr/>
        </p:nvSpPr>
        <p:spPr>
          <a:xfrm>
            <a:off x="893763" y="5407025"/>
            <a:ext cx="1295400" cy="576263"/>
          </a:xfrm>
          <a:prstGeom prst="ellipse">
            <a:avLst/>
          </a:prstGeom>
          <a:solidFill>
            <a:schemeClr val="bg1"/>
          </a:solidFill>
          <a:ln w="762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4335463" y="5337175"/>
            <a:ext cx="1296987" cy="576263"/>
          </a:xfrm>
          <a:prstGeom prst="ellipse">
            <a:avLst/>
          </a:prstGeom>
          <a:solidFill>
            <a:schemeClr val="bg1"/>
          </a:solidFill>
          <a:ln w="762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cxnSp>
        <p:nvCxnSpPr>
          <p:cNvPr id="7" name="Прямая соединительная линия 6"/>
          <p:cNvCxnSpPr>
            <a:stCxn id="2" idx="6"/>
          </p:cNvCxnSpPr>
          <p:nvPr/>
        </p:nvCxnSpPr>
        <p:spPr>
          <a:xfrm flipV="1">
            <a:off x="4586288" y="1628775"/>
            <a:ext cx="865187" cy="1439863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>
            <a:stCxn id="2" idx="2"/>
          </p:cNvCxnSpPr>
          <p:nvPr/>
        </p:nvCxnSpPr>
        <p:spPr>
          <a:xfrm flipH="1" flipV="1">
            <a:off x="842963" y="1484313"/>
            <a:ext cx="935037" cy="1584325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flipH="1" flipV="1">
            <a:off x="5307013" y="1268413"/>
            <a:ext cx="144462" cy="360362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5451475" y="1341438"/>
            <a:ext cx="180975" cy="287337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5451475" y="1628775"/>
            <a:ext cx="358775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flipV="1">
            <a:off x="842963" y="1196975"/>
            <a:ext cx="142875" cy="287338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flipH="1">
            <a:off x="482600" y="1449388"/>
            <a:ext cx="360363" cy="34925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flipH="1" flipV="1">
            <a:off x="661988" y="1268413"/>
            <a:ext cx="180975" cy="180975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Прямоугольник 14"/>
          <p:cNvSpPr/>
          <p:nvPr/>
        </p:nvSpPr>
        <p:spPr>
          <a:xfrm>
            <a:off x="2405445" y="1988840"/>
            <a:ext cx="1576072" cy="144655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8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+mn-cs"/>
              </a:rPr>
              <a:t>Ё </a:t>
            </a:r>
            <a:r>
              <a:rPr lang="ru-RU" sz="88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+mn-cs"/>
              </a:rPr>
              <a:t>ё</a:t>
            </a:r>
            <a:endParaRPr lang="ru-RU" sz="8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cs typeface="+mn-cs"/>
            </a:endParaRPr>
          </a:p>
        </p:txBody>
      </p:sp>
      <p:sp>
        <p:nvSpPr>
          <p:cNvPr id="17" name="Овал 16"/>
          <p:cNvSpPr/>
          <p:nvPr/>
        </p:nvSpPr>
        <p:spPr>
          <a:xfrm>
            <a:off x="4370388" y="5391150"/>
            <a:ext cx="1296987" cy="576263"/>
          </a:xfrm>
          <a:prstGeom prst="ellipse">
            <a:avLst/>
          </a:prstGeom>
          <a:solidFill>
            <a:srgbClr val="FF0000"/>
          </a:solidFill>
          <a:ln w="762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8" name="Овал 17"/>
          <p:cNvSpPr/>
          <p:nvPr/>
        </p:nvSpPr>
        <p:spPr>
          <a:xfrm>
            <a:off x="893763" y="5445125"/>
            <a:ext cx="1295400" cy="576263"/>
          </a:xfrm>
          <a:prstGeom prst="ellipse">
            <a:avLst/>
          </a:prstGeom>
          <a:solidFill>
            <a:srgbClr val="FF0000"/>
          </a:solidFill>
          <a:ln w="762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5148064" y="330642"/>
            <a:ext cx="1224136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+mn-cs"/>
              </a:rPr>
              <a:t>[</a:t>
            </a:r>
            <a:r>
              <a:rPr lang="ru-RU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+mn-cs"/>
              </a:rPr>
              <a:t>О</a:t>
            </a:r>
            <a:r>
              <a:rPr lang="en-US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+mn-cs"/>
              </a:rPr>
              <a:t>]</a:t>
            </a:r>
            <a:endParaRPr lang="ru-RU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+mn-cs"/>
            </a:endParaRPr>
          </a:p>
        </p:txBody>
      </p:sp>
      <p:cxnSp>
        <p:nvCxnSpPr>
          <p:cNvPr id="20" name="Прямая соединительная линия 19"/>
          <p:cNvCxnSpPr/>
          <p:nvPr/>
        </p:nvCxnSpPr>
        <p:spPr>
          <a:xfrm>
            <a:off x="2555875" y="2060575"/>
            <a:ext cx="1511300" cy="1374775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Прямоугольник 21"/>
          <p:cNvSpPr/>
          <p:nvPr/>
        </p:nvSpPr>
        <p:spPr>
          <a:xfrm>
            <a:off x="6867525" y="760277"/>
            <a:ext cx="1522412" cy="92392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5400" b="1" dirty="0">
                <a:ln w="12700">
                  <a:noFill/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+mn-cs"/>
              </a:rPr>
              <a:t>м</a:t>
            </a:r>
            <a:r>
              <a:rPr lang="ru-RU" sz="5400" b="1" dirty="0">
                <a:ln w="12700">
                  <a:noFill/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+mn-cs"/>
              </a:rPr>
              <a:t>ё</a:t>
            </a:r>
            <a:r>
              <a:rPr lang="ru-RU" sz="5400" b="1" dirty="0">
                <a:ln w="12700">
                  <a:noFill/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+mn-cs"/>
              </a:rPr>
              <a:t>д</a:t>
            </a:r>
          </a:p>
        </p:txBody>
      </p:sp>
      <p:sp>
        <p:nvSpPr>
          <p:cNvPr id="23" name="Овал 22"/>
          <p:cNvSpPr/>
          <p:nvPr/>
        </p:nvSpPr>
        <p:spPr>
          <a:xfrm>
            <a:off x="7556500" y="1790565"/>
            <a:ext cx="146050" cy="169862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cxnSp>
        <p:nvCxnSpPr>
          <p:cNvPr id="24" name="Прямая соединительная линия 23"/>
          <p:cNvCxnSpPr/>
          <p:nvPr/>
        </p:nvCxnSpPr>
        <p:spPr>
          <a:xfrm>
            <a:off x="7881937" y="1855652"/>
            <a:ext cx="422275" cy="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6999287" y="1812790"/>
            <a:ext cx="374650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6" name="Дуга 25"/>
          <p:cNvSpPr/>
          <p:nvPr/>
        </p:nvSpPr>
        <p:spPr>
          <a:xfrm rot="5772869">
            <a:off x="2553158" y="2355057"/>
            <a:ext cx="1214438" cy="1857375"/>
          </a:xfrm>
          <a:prstGeom prst="arc">
            <a:avLst>
              <a:gd name="adj1" fmla="val 17627088"/>
              <a:gd name="adj2" fmla="val 2553719"/>
            </a:avLst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27" name="Объект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1813" y="3224213"/>
            <a:ext cx="3546475" cy="365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317356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2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1778000" y="1628775"/>
            <a:ext cx="2808288" cy="2879725"/>
          </a:xfrm>
          <a:prstGeom prst="ellipse">
            <a:avLst/>
          </a:prstGeom>
          <a:solidFill>
            <a:schemeClr val="bg1"/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cxnSp>
        <p:nvCxnSpPr>
          <p:cNvPr id="4" name="Прямая соединительная линия 3"/>
          <p:cNvCxnSpPr>
            <a:stCxn id="2" idx="3"/>
          </p:cNvCxnSpPr>
          <p:nvPr/>
        </p:nvCxnSpPr>
        <p:spPr>
          <a:xfrm flipH="1">
            <a:off x="1922463" y="4087813"/>
            <a:ext cx="266700" cy="142875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>
            <a:stCxn id="2" idx="5"/>
          </p:cNvCxnSpPr>
          <p:nvPr/>
        </p:nvCxnSpPr>
        <p:spPr>
          <a:xfrm>
            <a:off x="4175125" y="4087813"/>
            <a:ext cx="411163" cy="1357312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Овал 6"/>
          <p:cNvSpPr/>
          <p:nvPr/>
        </p:nvSpPr>
        <p:spPr>
          <a:xfrm>
            <a:off x="893763" y="5407025"/>
            <a:ext cx="1295400" cy="576263"/>
          </a:xfrm>
          <a:prstGeom prst="ellipse">
            <a:avLst/>
          </a:prstGeom>
          <a:noFill/>
          <a:ln w="762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4335463" y="5337175"/>
            <a:ext cx="1296987" cy="576263"/>
          </a:xfrm>
          <a:prstGeom prst="ellipse">
            <a:avLst/>
          </a:prstGeom>
          <a:solidFill>
            <a:schemeClr val="bg1"/>
          </a:solidFill>
          <a:ln w="762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cxnSp>
        <p:nvCxnSpPr>
          <p:cNvPr id="10" name="Прямая соединительная линия 9"/>
          <p:cNvCxnSpPr>
            <a:stCxn id="2" idx="6"/>
          </p:cNvCxnSpPr>
          <p:nvPr/>
        </p:nvCxnSpPr>
        <p:spPr>
          <a:xfrm flipV="1">
            <a:off x="4586288" y="1628775"/>
            <a:ext cx="865187" cy="1439863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>
            <a:stCxn id="2" idx="2"/>
          </p:cNvCxnSpPr>
          <p:nvPr/>
        </p:nvCxnSpPr>
        <p:spPr>
          <a:xfrm flipH="1" flipV="1">
            <a:off x="842963" y="1484313"/>
            <a:ext cx="935037" cy="1584325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flipH="1" flipV="1">
            <a:off x="5307013" y="1268413"/>
            <a:ext cx="144462" cy="360362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flipV="1">
            <a:off x="5451475" y="1341438"/>
            <a:ext cx="180975" cy="287337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5451475" y="1628775"/>
            <a:ext cx="358775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flipV="1">
            <a:off x="842963" y="1196975"/>
            <a:ext cx="142875" cy="287338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flipH="1">
            <a:off x="482600" y="1449388"/>
            <a:ext cx="360363" cy="34925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 flipH="1" flipV="1">
            <a:off x="661988" y="1268413"/>
            <a:ext cx="180975" cy="180975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Прямоугольник 25"/>
          <p:cNvSpPr/>
          <p:nvPr/>
        </p:nvSpPr>
        <p:spPr>
          <a:xfrm>
            <a:off x="2405445" y="1988840"/>
            <a:ext cx="1576072" cy="144655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8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+mn-cs"/>
              </a:rPr>
              <a:t>Ё </a:t>
            </a:r>
            <a:r>
              <a:rPr lang="ru-RU" sz="88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+mn-cs"/>
              </a:rPr>
              <a:t>ё</a:t>
            </a:r>
            <a:endParaRPr lang="ru-RU" sz="8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cs typeface="+mn-cs"/>
            </a:endParaRPr>
          </a:p>
        </p:txBody>
      </p:sp>
      <p:sp>
        <p:nvSpPr>
          <p:cNvPr id="29" name="Овал 28"/>
          <p:cNvSpPr/>
          <p:nvPr/>
        </p:nvSpPr>
        <p:spPr>
          <a:xfrm>
            <a:off x="4370388" y="5391150"/>
            <a:ext cx="1296987" cy="576263"/>
          </a:xfrm>
          <a:prstGeom prst="ellipse">
            <a:avLst/>
          </a:prstGeom>
          <a:solidFill>
            <a:srgbClr val="FF0000"/>
          </a:solidFill>
          <a:ln w="762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0" name="Овал 29"/>
          <p:cNvSpPr/>
          <p:nvPr/>
        </p:nvSpPr>
        <p:spPr>
          <a:xfrm>
            <a:off x="876014" y="5411354"/>
            <a:ext cx="1295400" cy="576263"/>
          </a:xfrm>
          <a:prstGeom prst="ellipse">
            <a:avLst/>
          </a:prstGeom>
          <a:solidFill>
            <a:srgbClr val="00B050"/>
          </a:solidFill>
          <a:ln w="76200">
            <a:solidFill>
              <a:srgbClr val="00B05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rgbClr val="00B05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545263" y="1044575"/>
            <a:ext cx="2216150" cy="922338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5400" b="1" dirty="0">
                <a:ln w="12700">
                  <a:noFill/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+mn-cs"/>
              </a:rPr>
              <a:t> </a:t>
            </a:r>
            <a:r>
              <a:rPr lang="ru-RU" sz="5400" b="1" dirty="0">
                <a:ln w="12700">
                  <a:noFill/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+mn-cs"/>
              </a:rPr>
              <a:t>ё </a:t>
            </a:r>
            <a:r>
              <a:rPr lang="ru-RU" sz="5400" b="1" dirty="0" err="1">
                <a:ln w="12700">
                  <a:noFill/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+mn-cs"/>
              </a:rPr>
              <a:t>ж</a:t>
            </a:r>
            <a:r>
              <a:rPr lang="ru-RU" sz="5400" b="1" dirty="0" err="1">
                <a:ln w="12700">
                  <a:noFill/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+mn-cs"/>
              </a:rPr>
              <a:t>и</a:t>
            </a:r>
            <a:r>
              <a:rPr lang="ru-RU" sz="5400" b="1" dirty="0" err="1">
                <a:ln w="12700">
                  <a:noFill/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+mn-cs"/>
              </a:rPr>
              <a:t>к</a:t>
            </a:r>
            <a:endParaRPr lang="ru-RU" sz="5400" b="1" dirty="0">
              <a:ln w="12700">
                <a:noFill/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+mn-cs"/>
            </a:endParaRPr>
          </a:p>
        </p:txBody>
      </p:sp>
      <p:sp>
        <p:nvSpPr>
          <p:cNvPr id="33" name="Овал 32"/>
          <p:cNvSpPr/>
          <p:nvPr/>
        </p:nvSpPr>
        <p:spPr>
          <a:xfrm>
            <a:off x="8037513" y="1785938"/>
            <a:ext cx="142875" cy="168275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cxnSp>
        <p:nvCxnSpPr>
          <p:cNvPr id="36" name="Прямая соединительная линия 35"/>
          <p:cNvCxnSpPr/>
          <p:nvPr/>
        </p:nvCxnSpPr>
        <p:spPr>
          <a:xfrm>
            <a:off x="8320088" y="1870075"/>
            <a:ext cx="376237" cy="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1" name="Прямоугольник 40"/>
          <p:cNvSpPr/>
          <p:nvPr/>
        </p:nvSpPr>
        <p:spPr>
          <a:xfrm>
            <a:off x="215516" y="330642"/>
            <a:ext cx="5976664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5400" b="1" dirty="0">
                <a:ln w="12700">
                  <a:solidFill>
                    <a:srgbClr val="00B050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+mn-cs"/>
              </a:rPr>
              <a:t>[</a:t>
            </a:r>
            <a:r>
              <a:rPr lang="ru-RU" sz="5400" b="1" dirty="0">
                <a:ln w="12700">
                  <a:solidFill>
                    <a:srgbClr val="00B050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+mn-cs"/>
              </a:rPr>
              <a:t>Й</a:t>
            </a:r>
            <a:r>
              <a:rPr lang="en-US" sz="5400" b="1" dirty="0">
                <a:ln w="12700">
                  <a:solidFill>
                    <a:srgbClr val="00B050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+mn-cs"/>
              </a:rPr>
              <a:t>’</a:t>
            </a:r>
            <a:r>
              <a:rPr lang="en-US" sz="5400" b="1" dirty="0">
                <a:ln w="12700">
                  <a:solidFill>
                    <a:srgbClr val="00B050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+mn-cs"/>
              </a:rPr>
              <a:t>]</a:t>
            </a:r>
            <a:r>
              <a:rPr lang="ru-RU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+mn-cs"/>
              </a:rPr>
              <a:t>         </a:t>
            </a:r>
            <a:r>
              <a:rPr lang="ru-RU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+mn-cs"/>
              </a:rPr>
              <a:t>             </a:t>
            </a:r>
            <a:r>
              <a:rPr lang="en-US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+mn-cs"/>
              </a:rPr>
              <a:t>[</a:t>
            </a:r>
            <a:r>
              <a:rPr lang="ru-RU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+mn-cs"/>
              </a:rPr>
              <a:t>О</a:t>
            </a:r>
            <a:r>
              <a:rPr lang="en-US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+mn-cs"/>
              </a:rPr>
              <a:t>]</a:t>
            </a:r>
            <a:endParaRPr lang="ru-RU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+mn-cs"/>
            </a:endParaRPr>
          </a:p>
        </p:txBody>
      </p:sp>
      <p:cxnSp>
        <p:nvCxnSpPr>
          <p:cNvPr id="42" name="Прямая соединительная линия 41"/>
          <p:cNvCxnSpPr/>
          <p:nvPr/>
        </p:nvCxnSpPr>
        <p:spPr>
          <a:xfrm>
            <a:off x="2555875" y="2060575"/>
            <a:ext cx="1511300" cy="1374775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Овал 26"/>
          <p:cNvSpPr/>
          <p:nvPr/>
        </p:nvSpPr>
        <p:spPr>
          <a:xfrm>
            <a:off x="6937375" y="1808163"/>
            <a:ext cx="142875" cy="168275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cxnSp>
        <p:nvCxnSpPr>
          <p:cNvPr id="31" name="Прямая соединительная линия 30"/>
          <p:cNvCxnSpPr/>
          <p:nvPr/>
        </p:nvCxnSpPr>
        <p:spPr>
          <a:xfrm>
            <a:off x="7388225" y="1874838"/>
            <a:ext cx="365125" cy="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4" name="Прямоугольник 33"/>
          <p:cNvSpPr/>
          <p:nvPr/>
        </p:nvSpPr>
        <p:spPr>
          <a:xfrm>
            <a:off x="6499225" y="2122488"/>
            <a:ext cx="2308225" cy="922337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5400" b="1" dirty="0">
                <a:ln w="12700">
                  <a:noFill/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+mn-cs"/>
              </a:rPr>
              <a:t> </a:t>
            </a:r>
            <a:r>
              <a:rPr lang="ru-RU" sz="5400" b="1" dirty="0">
                <a:ln w="12700">
                  <a:noFill/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+mn-cs"/>
              </a:rPr>
              <a:t>п</a:t>
            </a:r>
            <a:r>
              <a:rPr lang="ru-RU" sz="5400" b="1" dirty="0">
                <a:ln w="12700">
                  <a:noFill/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+mn-cs"/>
              </a:rPr>
              <a:t>о </a:t>
            </a:r>
            <a:r>
              <a:rPr lang="ru-RU" sz="5400" b="1" dirty="0" err="1">
                <a:ln w="12700">
                  <a:noFill/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+mn-cs"/>
              </a:rPr>
              <a:t>ё</a:t>
            </a:r>
            <a:r>
              <a:rPr lang="ru-RU" sz="5400" b="1" dirty="0" err="1">
                <a:ln w="12700">
                  <a:noFill/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+mn-cs"/>
              </a:rPr>
              <a:t>м</a:t>
            </a:r>
            <a:endParaRPr lang="ru-RU" sz="5400" b="1" dirty="0">
              <a:ln w="12700">
                <a:noFill/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+mn-cs"/>
            </a:endParaRPr>
          </a:p>
        </p:txBody>
      </p:sp>
      <p:sp>
        <p:nvSpPr>
          <p:cNvPr id="35" name="Овал 34"/>
          <p:cNvSpPr/>
          <p:nvPr/>
        </p:nvSpPr>
        <p:spPr>
          <a:xfrm>
            <a:off x="7964488" y="2870200"/>
            <a:ext cx="142875" cy="168275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cxnSp>
        <p:nvCxnSpPr>
          <p:cNvPr id="37" name="Прямая соединительная линия 36"/>
          <p:cNvCxnSpPr/>
          <p:nvPr/>
        </p:nvCxnSpPr>
        <p:spPr>
          <a:xfrm>
            <a:off x="8320088" y="2947988"/>
            <a:ext cx="376237" cy="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9" name="Овал 38"/>
          <p:cNvSpPr/>
          <p:nvPr/>
        </p:nvSpPr>
        <p:spPr>
          <a:xfrm>
            <a:off x="7383463" y="2876550"/>
            <a:ext cx="142875" cy="168275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cxnSp>
        <p:nvCxnSpPr>
          <p:cNvPr id="40" name="Прямая соединительная линия 39"/>
          <p:cNvCxnSpPr/>
          <p:nvPr/>
        </p:nvCxnSpPr>
        <p:spPr>
          <a:xfrm>
            <a:off x="6819900" y="2954338"/>
            <a:ext cx="363538" cy="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3" name="Прямоугольник 42"/>
          <p:cNvSpPr/>
          <p:nvPr/>
        </p:nvSpPr>
        <p:spPr>
          <a:xfrm>
            <a:off x="6794500" y="3182938"/>
            <a:ext cx="1774825" cy="92392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5400" b="1" dirty="0">
                <a:ln w="12700">
                  <a:noFill/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+mn-cs"/>
              </a:rPr>
              <a:t>л</a:t>
            </a:r>
            <a:r>
              <a:rPr lang="ru-RU" sz="5400" b="1" dirty="0">
                <a:ln w="12700">
                  <a:noFill/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+mn-cs"/>
              </a:rPr>
              <a:t>ь</a:t>
            </a:r>
            <a:r>
              <a:rPr lang="ru-RU" sz="5400" b="1" dirty="0">
                <a:ln w="12700">
                  <a:noFill/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+mn-cs"/>
              </a:rPr>
              <a:t>ё</a:t>
            </a:r>
            <a:r>
              <a:rPr lang="ru-RU" sz="5400" b="1" dirty="0">
                <a:ln w="12700">
                  <a:noFill/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+mn-cs"/>
              </a:rPr>
              <a:t>т</a:t>
            </a:r>
          </a:p>
        </p:txBody>
      </p:sp>
      <p:cxnSp>
        <p:nvCxnSpPr>
          <p:cNvPr id="44" name="Прямая соединительная линия 43"/>
          <p:cNvCxnSpPr/>
          <p:nvPr/>
        </p:nvCxnSpPr>
        <p:spPr>
          <a:xfrm>
            <a:off x="8131175" y="4017963"/>
            <a:ext cx="376238" cy="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/>
          <p:nvPr/>
        </p:nvCxnSpPr>
        <p:spPr>
          <a:xfrm>
            <a:off x="6891338" y="3963988"/>
            <a:ext cx="376237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6" name="Овал 45"/>
          <p:cNvSpPr/>
          <p:nvPr/>
        </p:nvSpPr>
        <p:spPr>
          <a:xfrm>
            <a:off x="7894638" y="3948113"/>
            <a:ext cx="142875" cy="168275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cxnSp>
        <p:nvCxnSpPr>
          <p:cNvPr id="47" name="Прямая соединительная линия 46"/>
          <p:cNvCxnSpPr/>
          <p:nvPr/>
        </p:nvCxnSpPr>
        <p:spPr>
          <a:xfrm>
            <a:off x="7275513" y="1112838"/>
            <a:ext cx="0" cy="963612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/>
          <p:nvPr/>
        </p:nvCxnSpPr>
        <p:spPr>
          <a:xfrm>
            <a:off x="7743825" y="2243138"/>
            <a:ext cx="0" cy="963612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38" name="Объект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 flipH="1">
            <a:off x="6334856" y="3963988"/>
            <a:ext cx="2809142" cy="28940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0" name="Дуга 49"/>
          <p:cNvSpPr/>
          <p:nvPr/>
        </p:nvSpPr>
        <p:spPr>
          <a:xfrm rot="5772869">
            <a:off x="2553158" y="2355057"/>
            <a:ext cx="1214438" cy="1857375"/>
          </a:xfrm>
          <a:prstGeom prst="arc">
            <a:avLst>
              <a:gd name="adj1" fmla="val 17627088"/>
              <a:gd name="adj2" fmla="val 2553719"/>
            </a:avLst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29506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30" grpId="0" animBg="1"/>
      <p:bldP spid="5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1778000" y="1628775"/>
            <a:ext cx="2808288" cy="2879725"/>
          </a:xfrm>
          <a:prstGeom prst="ellipse">
            <a:avLst/>
          </a:prstGeom>
          <a:solidFill>
            <a:schemeClr val="bg1"/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cxnSp>
        <p:nvCxnSpPr>
          <p:cNvPr id="4" name="Прямая соединительная линия 3"/>
          <p:cNvCxnSpPr>
            <a:stCxn id="2" idx="3"/>
          </p:cNvCxnSpPr>
          <p:nvPr/>
        </p:nvCxnSpPr>
        <p:spPr>
          <a:xfrm flipH="1">
            <a:off x="1922463" y="4087813"/>
            <a:ext cx="266700" cy="142875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>
            <a:stCxn id="2" idx="5"/>
          </p:cNvCxnSpPr>
          <p:nvPr/>
        </p:nvCxnSpPr>
        <p:spPr>
          <a:xfrm>
            <a:off x="4175125" y="4087813"/>
            <a:ext cx="411163" cy="1357312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Овал 6"/>
          <p:cNvSpPr/>
          <p:nvPr/>
        </p:nvSpPr>
        <p:spPr>
          <a:xfrm>
            <a:off x="893763" y="5407025"/>
            <a:ext cx="1295400" cy="576263"/>
          </a:xfrm>
          <a:prstGeom prst="ellipse">
            <a:avLst/>
          </a:prstGeom>
          <a:solidFill>
            <a:schemeClr val="bg1"/>
          </a:solidFill>
          <a:ln w="762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4335463" y="5337175"/>
            <a:ext cx="1296987" cy="576263"/>
          </a:xfrm>
          <a:prstGeom prst="ellipse">
            <a:avLst/>
          </a:prstGeom>
          <a:solidFill>
            <a:schemeClr val="bg1"/>
          </a:solidFill>
          <a:ln w="762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cxnSp>
        <p:nvCxnSpPr>
          <p:cNvPr id="10" name="Прямая соединительная линия 9"/>
          <p:cNvCxnSpPr>
            <a:stCxn id="2" idx="6"/>
          </p:cNvCxnSpPr>
          <p:nvPr/>
        </p:nvCxnSpPr>
        <p:spPr>
          <a:xfrm flipV="1">
            <a:off x="4586288" y="1628775"/>
            <a:ext cx="865187" cy="1439863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>
            <a:stCxn id="2" idx="2"/>
          </p:cNvCxnSpPr>
          <p:nvPr/>
        </p:nvCxnSpPr>
        <p:spPr>
          <a:xfrm flipH="1" flipV="1">
            <a:off x="842963" y="1484313"/>
            <a:ext cx="935037" cy="1584325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flipH="1" flipV="1">
            <a:off x="5307013" y="1268413"/>
            <a:ext cx="144462" cy="360362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flipV="1">
            <a:off x="5451475" y="1341438"/>
            <a:ext cx="180975" cy="287337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5451475" y="1628775"/>
            <a:ext cx="358775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flipV="1">
            <a:off x="842963" y="1196975"/>
            <a:ext cx="142875" cy="287338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flipH="1">
            <a:off x="482600" y="1449388"/>
            <a:ext cx="360363" cy="34925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 flipH="1" flipV="1">
            <a:off x="661988" y="1268413"/>
            <a:ext cx="180975" cy="180975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Прямоугольник 25"/>
          <p:cNvSpPr/>
          <p:nvPr/>
        </p:nvSpPr>
        <p:spPr>
          <a:xfrm>
            <a:off x="2405445" y="1988840"/>
            <a:ext cx="1576072" cy="144655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8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+mn-cs"/>
              </a:rPr>
              <a:t>Ё </a:t>
            </a:r>
            <a:r>
              <a:rPr lang="ru-RU" sz="88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+mn-cs"/>
              </a:rPr>
              <a:t>ё</a:t>
            </a:r>
            <a:endParaRPr lang="ru-RU" sz="8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cs typeface="+mn-cs"/>
            </a:endParaRPr>
          </a:p>
        </p:txBody>
      </p:sp>
      <p:sp>
        <p:nvSpPr>
          <p:cNvPr id="29" name="Овал 28"/>
          <p:cNvSpPr/>
          <p:nvPr/>
        </p:nvSpPr>
        <p:spPr>
          <a:xfrm>
            <a:off x="4370388" y="5391150"/>
            <a:ext cx="1296987" cy="576263"/>
          </a:xfrm>
          <a:prstGeom prst="ellipse">
            <a:avLst/>
          </a:prstGeom>
          <a:solidFill>
            <a:srgbClr val="FF0000"/>
          </a:solidFill>
          <a:ln w="762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6867525" y="760277"/>
            <a:ext cx="1522412" cy="92392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5400" b="1" dirty="0">
                <a:ln w="12700">
                  <a:noFill/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+mn-cs"/>
              </a:rPr>
              <a:t>м</a:t>
            </a:r>
            <a:r>
              <a:rPr lang="ru-RU" sz="5400" b="1" dirty="0">
                <a:ln w="12700">
                  <a:noFill/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+mn-cs"/>
              </a:rPr>
              <a:t>ё</a:t>
            </a:r>
            <a:r>
              <a:rPr lang="ru-RU" sz="5400" b="1" dirty="0">
                <a:ln w="12700">
                  <a:noFill/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+mn-cs"/>
              </a:rPr>
              <a:t>д</a:t>
            </a:r>
          </a:p>
        </p:txBody>
      </p:sp>
      <p:sp>
        <p:nvSpPr>
          <p:cNvPr id="18" name="Овал 17"/>
          <p:cNvSpPr/>
          <p:nvPr/>
        </p:nvSpPr>
        <p:spPr>
          <a:xfrm>
            <a:off x="7556500" y="1790565"/>
            <a:ext cx="146050" cy="169862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cxnSp>
        <p:nvCxnSpPr>
          <p:cNvPr id="36" name="Прямая соединительная линия 35"/>
          <p:cNvCxnSpPr/>
          <p:nvPr/>
        </p:nvCxnSpPr>
        <p:spPr>
          <a:xfrm>
            <a:off x="7881937" y="1855652"/>
            <a:ext cx="422275" cy="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1" name="Прямоугольник 40"/>
          <p:cNvSpPr/>
          <p:nvPr/>
        </p:nvSpPr>
        <p:spPr>
          <a:xfrm>
            <a:off x="5148064" y="330642"/>
            <a:ext cx="1224136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+mn-cs"/>
              </a:rPr>
              <a:t>[</a:t>
            </a:r>
            <a:r>
              <a:rPr lang="ru-RU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+mn-cs"/>
              </a:rPr>
              <a:t>О</a:t>
            </a:r>
            <a:r>
              <a:rPr lang="en-US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+mn-cs"/>
              </a:rPr>
              <a:t>]</a:t>
            </a:r>
            <a:endParaRPr lang="ru-RU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+mn-cs"/>
            </a:endParaRPr>
          </a:p>
        </p:txBody>
      </p:sp>
      <p:cxnSp>
        <p:nvCxnSpPr>
          <p:cNvPr id="42" name="Прямая соединительная линия 41"/>
          <p:cNvCxnSpPr/>
          <p:nvPr/>
        </p:nvCxnSpPr>
        <p:spPr>
          <a:xfrm>
            <a:off x="2555875" y="2060575"/>
            <a:ext cx="1511300" cy="1374775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>
            <a:off x="6999287" y="1812790"/>
            <a:ext cx="374650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17433" name="Объект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1813" y="3224213"/>
            <a:ext cx="3546475" cy="365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" name="Дуга 30"/>
          <p:cNvSpPr/>
          <p:nvPr/>
        </p:nvSpPr>
        <p:spPr>
          <a:xfrm rot="5772869">
            <a:off x="2553158" y="2355057"/>
            <a:ext cx="1214438" cy="1857375"/>
          </a:xfrm>
          <a:prstGeom prst="arc">
            <a:avLst>
              <a:gd name="adj1" fmla="val 17627088"/>
              <a:gd name="adj2" fmla="val 2553719"/>
            </a:avLst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6372200" y="2107648"/>
            <a:ext cx="2216150" cy="922338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5400" b="1" dirty="0">
                <a:ln w="12700">
                  <a:noFill/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+mn-cs"/>
              </a:rPr>
              <a:t> </a:t>
            </a:r>
            <a:r>
              <a:rPr lang="ru-RU" sz="5400" b="1" dirty="0">
                <a:ln w="12700">
                  <a:noFill/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+mn-cs"/>
              </a:rPr>
              <a:t>ё </a:t>
            </a:r>
            <a:r>
              <a:rPr lang="ru-RU" sz="5400" b="1" dirty="0" err="1">
                <a:ln w="12700">
                  <a:noFill/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+mn-cs"/>
              </a:rPr>
              <a:t>ж</a:t>
            </a:r>
            <a:r>
              <a:rPr lang="ru-RU" sz="5400" b="1" dirty="0" err="1">
                <a:ln w="12700">
                  <a:noFill/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+mn-cs"/>
              </a:rPr>
              <a:t>и</a:t>
            </a:r>
            <a:r>
              <a:rPr lang="ru-RU" sz="5400" b="1" dirty="0" err="1">
                <a:ln w="12700">
                  <a:noFill/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+mn-cs"/>
              </a:rPr>
              <a:t>к</a:t>
            </a:r>
            <a:endParaRPr lang="ru-RU" sz="5400" b="1" dirty="0">
              <a:ln w="12700">
                <a:noFill/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+mn-cs"/>
            </a:endParaRPr>
          </a:p>
        </p:txBody>
      </p:sp>
      <p:sp>
        <p:nvSpPr>
          <p:cNvPr id="33" name="Овал 32"/>
          <p:cNvSpPr/>
          <p:nvPr/>
        </p:nvSpPr>
        <p:spPr>
          <a:xfrm>
            <a:off x="7864450" y="2849011"/>
            <a:ext cx="142875" cy="168275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cxnSp>
        <p:nvCxnSpPr>
          <p:cNvPr id="34" name="Прямая соединительная линия 33"/>
          <p:cNvCxnSpPr/>
          <p:nvPr/>
        </p:nvCxnSpPr>
        <p:spPr>
          <a:xfrm>
            <a:off x="8147025" y="2933148"/>
            <a:ext cx="376237" cy="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5" name="Овал 34"/>
          <p:cNvSpPr/>
          <p:nvPr/>
        </p:nvSpPr>
        <p:spPr>
          <a:xfrm>
            <a:off x="6764312" y="2871236"/>
            <a:ext cx="142875" cy="168275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cxnSp>
        <p:nvCxnSpPr>
          <p:cNvPr id="37" name="Прямая соединительная линия 36"/>
          <p:cNvCxnSpPr/>
          <p:nvPr/>
        </p:nvCxnSpPr>
        <p:spPr>
          <a:xfrm>
            <a:off x="7215162" y="2937911"/>
            <a:ext cx="365125" cy="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>
            <a:off x="7102450" y="2175911"/>
            <a:ext cx="0" cy="963612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9" name="Прямоугольник 38"/>
          <p:cNvSpPr/>
          <p:nvPr/>
        </p:nvSpPr>
        <p:spPr>
          <a:xfrm>
            <a:off x="-620087" y="190365"/>
            <a:ext cx="3405535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5400" b="1" dirty="0">
                <a:ln w="12700">
                  <a:solidFill>
                    <a:srgbClr val="00B050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+mn-cs"/>
              </a:rPr>
              <a:t>[</a:t>
            </a:r>
            <a:r>
              <a:rPr lang="ru-RU" sz="5400" b="1" dirty="0">
                <a:ln w="12700">
                  <a:solidFill>
                    <a:srgbClr val="00B050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+mn-cs"/>
              </a:rPr>
              <a:t>Й</a:t>
            </a:r>
            <a:r>
              <a:rPr lang="en-US" sz="5400" b="1" dirty="0" smtClean="0">
                <a:ln w="12700">
                  <a:solidFill>
                    <a:srgbClr val="00B050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+mn-cs"/>
              </a:rPr>
              <a:t>’</a:t>
            </a:r>
            <a:r>
              <a:rPr lang="ru-RU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+mn-cs"/>
              </a:rPr>
              <a:t>О</a:t>
            </a:r>
            <a:r>
              <a:rPr lang="en-US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+mn-cs"/>
              </a:rPr>
              <a:t>]</a:t>
            </a:r>
            <a:endParaRPr lang="ru-RU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+mn-cs"/>
            </a:endParaRPr>
          </a:p>
        </p:txBody>
      </p:sp>
      <p:grpSp>
        <p:nvGrpSpPr>
          <p:cNvPr id="9" name="Группа 8"/>
          <p:cNvGrpSpPr/>
          <p:nvPr/>
        </p:nvGrpSpPr>
        <p:grpSpPr>
          <a:xfrm>
            <a:off x="817707" y="5407025"/>
            <a:ext cx="1371456" cy="665812"/>
            <a:chOff x="817707" y="5407025"/>
            <a:chExt cx="1371456" cy="665812"/>
          </a:xfrm>
        </p:grpSpPr>
        <p:sp>
          <p:nvSpPr>
            <p:cNvPr id="30" name="Овал 29"/>
            <p:cNvSpPr/>
            <p:nvPr/>
          </p:nvSpPr>
          <p:spPr>
            <a:xfrm>
              <a:off x="893763" y="5445125"/>
              <a:ext cx="1295400" cy="576263"/>
            </a:xfrm>
            <a:prstGeom prst="ellipse">
              <a:avLst/>
            </a:prstGeom>
            <a:solidFill>
              <a:srgbClr val="FF0000"/>
            </a:solidFill>
            <a:ln w="76200">
              <a:solidFill>
                <a:srgbClr val="FF000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3" name="Полилиния 2"/>
            <p:cNvSpPr/>
            <p:nvPr/>
          </p:nvSpPr>
          <p:spPr>
            <a:xfrm>
              <a:off x="817707" y="5407025"/>
              <a:ext cx="640371" cy="665812"/>
            </a:xfrm>
            <a:custGeom>
              <a:avLst/>
              <a:gdLst>
                <a:gd name="connsiteX0" fmla="*/ 498804 w 547759"/>
                <a:gd name="connsiteY0" fmla="*/ 18326 h 782956"/>
                <a:gd name="connsiteX1" fmla="*/ 40 w 547759"/>
                <a:gd name="connsiteY1" fmla="*/ 281562 h 782956"/>
                <a:gd name="connsiteX2" fmla="*/ 471095 w 547759"/>
                <a:gd name="connsiteY2" fmla="*/ 780326 h 782956"/>
                <a:gd name="connsiteX3" fmla="*/ 498804 w 547759"/>
                <a:gd name="connsiteY3" fmla="*/ 18326 h 7829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47759" h="782956">
                  <a:moveTo>
                    <a:pt x="498804" y="18326"/>
                  </a:moveTo>
                  <a:cubicBezTo>
                    <a:pt x="420295" y="-64801"/>
                    <a:pt x="4658" y="154562"/>
                    <a:pt x="40" y="281562"/>
                  </a:cubicBezTo>
                  <a:cubicBezTo>
                    <a:pt x="-4578" y="408562"/>
                    <a:pt x="385659" y="819580"/>
                    <a:pt x="471095" y="780326"/>
                  </a:cubicBezTo>
                  <a:cubicBezTo>
                    <a:pt x="556531" y="741072"/>
                    <a:pt x="577313" y="101453"/>
                    <a:pt x="498804" y="18326"/>
                  </a:cubicBezTo>
                  <a:close/>
                </a:path>
              </a:pathLst>
            </a:cu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10366514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41" grpId="0"/>
      <p:bldP spid="31" grpId="0" animBg="1"/>
      <p:bldP spid="3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Группа 4"/>
          <p:cNvGrpSpPr/>
          <p:nvPr/>
        </p:nvGrpSpPr>
        <p:grpSpPr>
          <a:xfrm>
            <a:off x="645907" y="1826123"/>
            <a:ext cx="4916067" cy="4682617"/>
            <a:chOff x="0" y="1484784"/>
            <a:chExt cx="4916067" cy="4682617"/>
          </a:xfrm>
        </p:grpSpPr>
        <p:sp>
          <p:nvSpPr>
            <p:cNvPr id="6" name="Овал 5"/>
            <p:cNvSpPr/>
            <p:nvPr/>
          </p:nvSpPr>
          <p:spPr>
            <a:xfrm>
              <a:off x="827584" y="1484784"/>
              <a:ext cx="3168352" cy="3312368"/>
            </a:xfrm>
            <a:prstGeom prst="ellipse">
              <a:avLst/>
            </a:prstGeom>
            <a:solidFill>
              <a:schemeClr val="bg1"/>
            </a:solidFill>
            <a:ln w="76200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7" name="Прямая соединительная линия 6"/>
            <p:cNvCxnSpPr>
              <a:stCxn id="6" idx="3"/>
            </p:cNvCxnSpPr>
            <p:nvPr/>
          </p:nvCxnSpPr>
          <p:spPr>
            <a:xfrm flipH="1">
              <a:off x="827584" y="4312067"/>
              <a:ext cx="463994" cy="1421189"/>
            </a:xfrm>
            <a:prstGeom prst="line">
              <a:avLst/>
            </a:prstGeom>
            <a:ln w="762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Прямая соединительная линия 7"/>
            <p:cNvCxnSpPr>
              <a:stCxn id="6" idx="5"/>
            </p:cNvCxnSpPr>
            <p:nvPr/>
          </p:nvCxnSpPr>
          <p:spPr>
            <a:xfrm>
              <a:off x="3531942" y="4312067"/>
              <a:ext cx="463994" cy="1421189"/>
            </a:xfrm>
            <a:prstGeom prst="line">
              <a:avLst/>
            </a:prstGeom>
            <a:ln w="762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Овал 8"/>
            <p:cNvSpPr/>
            <p:nvPr/>
          </p:nvSpPr>
          <p:spPr>
            <a:xfrm>
              <a:off x="3763939" y="5692553"/>
              <a:ext cx="1152128" cy="432048"/>
            </a:xfrm>
            <a:prstGeom prst="ellipse">
              <a:avLst/>
            </a:prstGeom>
            <a:solidFill>
              <a:schemeClr val="bg1"/>
            </a:solidFill>
            <a:ln w="76200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Овал 9"/>
            <p:cNvSpPr/>
            <p:nvPr/>
          </p:nvSpPr>
          <p:spPr>
            <a:xfrm>
              <a:off x="0" y="5735353"/>
              <a:ext cx="1152128" cy="432048"/>
            </a:xfrm>
            <a:prstGeom prst="ellipse">
              <a:avLst/>
            </a:prstGeom>
            <a:solidFill>
              <a:schemeClr val="bg1"/>
            </a:solidFill>
            <a:ln w="76200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11" name="Группа 10"/>
            <p:cNvGrpSpPr/>
            <p:nvPr/>
          </p:nvGrpSpPr>
          <p:grpSpPr>
            <a:xfrm>
              <a:off x="4222404" y="3906036"/>
              <a:ext cx="334492" cy="385222"/>
              <a:chOff x="4314393" y="4312067"/>
              <a:chExt cx="334492" cy="385222"/>
            </a:xfrm>
          </p:grpSpPr>
          <p:cxnSp>
            <p:nvCxnSpPr>
              <p:cNvPr id="18" name="Прямая соединительная линия 17"/>
              <p:cNvCxnSpPr/>
              <p:nvPr/>
            </p:nvCxnSpPr>
            <p:spPr>
              <a:xfrm flipH="1">
                <a:off x="4314393" y="4317177"/>
                <a:ext cx="106423" cy="380112"/>
              </a:xfrm>
              <a:prstGeom prst="line">
                <a:avLst/>
              </a:prstGeom>
              <a:ln w="76200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Прямая соединительная линия 18"/>
              <p:cNvCxnSpPr/>
              <p:nvPr/>
            </p:nvCxnSpPr>
            <p:spPr>
              <a:xfrm>
                <a:off x="4456687" y="4312067"/>
                <a:ext cx="152400" cy="385222"/>
              </a:xfrm>
              <a:prstGeom prst="line">
                <a:avLst/>
              </a:prstGeom>
              <a:ln w="76200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Прямая соединительная линия 19"/>
              <p:cNvCxnSpPr/>
              <p:nvPr/>
            </p:nvCxnSpPr>
            <p:spPr>
              <a:xfrm>
                <a:off x="4416888" y="4336321"/>
                <a:ext cx="231997" cy="168357"/>
              </a:xfrm>
              <a:prstGeom prst="line">
                <a:avLst/>
              </a:prstGeom>
              <a:ln w="76200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2" name="Прямая соединительная линия 11"/>
            <p:cNvCxnSpPr/>
            <p:nvPr/>
          </p:nvCxnSpPr>
          <p:spPr>
            <a:xfrm flipH="1">
              <a:off x="273504" y="2572087"/>
              <a:ext cx="628549" cy="1421189"/>
            </a:xfrm>
            <a:prstGeom prst="line">
              <a:avLst/>
            </a:prstGeom>
            <a:ln w="762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>
              <a:off x="3876009" y="2529238"/>
              <a:ext cx="463994" cy="1421189"/>
            </a:xfrm>
            <a:prstGeom prst="line">
              <a:avLst/>
            </a:prstGeom>
            <a:ln w="762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4" name="Группа 13"/>
            <p:cNvGrpSpPr/>
            <p:nvPr/>
          </p:nvGrpSpPr>
          <p:grpSpPr>
            <a:xfrm rot="2782421">
              <a:off x="35098" y="3937401"/>
              <a:ext cx="334492" cy="385222"/>
              <a:chOff x="4314393" y="4312067"/>
              <a:chExt cx="334492" cy="385222"/>
            </a:xfrm>
          </p:grpSpPr>
          <p:cxnSp>
            <p:nvCxnSpPr>
              <p:cNvPr id="15" name="Прямая соединительная линия 14"/>
              <p:cNvCxnSpPr/>
              <p:nvPr/>
            </p:nvCxnSpPr>
            <p:spPr>
              <a:xfrm flipH="1">
                <a:off x="4314393" y="4317177"/>
                <a:ext cx="106423" cy="380112"/>
              </a:xfrm>
              <a:prstGeom prst="line">
                <a:avLst/>
              </a:prstGeom>
              <a:ln w="76200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Прямая соединительная линия 15"/>
              <p:cNvCxnSpPr/>
              <p:nvPr/>
            </p:nvCxnSpPr>
            <p:spPr>
              <a:xfrm>
                <a:off x="4456687" y="4312067"/>
                <a:ext cx="152400" cy="385222"/>
              </a:xfrm>
              <a:prstGeom prst="line">
                <a:avLst/>
              </a:prstGeom>
              <a:ln w="76200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Прямая соединительная линия 16"/>
              <p:cNvCxnSpPr/>
              <p:nvPr/>
            </p:nvCxnSpPr>
            <p:spPr>
              <a:xfrm>
                <a:off x="4416888" y="4336321"/>
                <a:ext cx="231997" cy="168357"/>
              </a:xfrm>
              <a:prstGeom prst="line">
                <a:avLst/>
              </a:prstGeom>
              <a:ln w="76200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1" name="Прямоугольник 20"/>
          <p:cNvSpPr/>
          <p:nvPr/>
        </p:nvSpPr>
        <p:spPr>
          <a:xfrm>
            <a:off x="2554466" y="2874565"/>
            <a:ext cx="963726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effectLst/>
              </a:rPr>
              <a:t>Г </a:t>
            </a:r>
            <a:r>
              <a:rPr lang="ru-RU" sz="60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effectLst/>
              </a:rPr>
              <a:t>г</a:t>
            </a:r>
            <a:endParaRPr lang="ru-RU" sz="6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2060"/>
              </a:solidFill>
              <a:effectLst/>
            </a:endParaRPr>
          </a:p>
        </p:txBody>
      </p:sp>
      <p:sp>
        <p:nvSpPr>
          <p:cNvPr id="22" name="Овал 21"/>
          <p:cNvSpPr/>
          <p:nvPr/>
        </p:nvSpPr>
        <p:spPr>
          <a:xfrm>
            <a:off x="610749" y="6076692"/>
            <a:ext cx="1245872" cy="474848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Овал 22"/>
          <p:cNvSpPr/>
          <p:nvPr/>
        </p:nvSpPr>
        <p:spPr>
          <a:xfrm>
            <a:off x="4381312" y="6033892"/>
            <a:ext cx="1245872" cy="474848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50" name="Picture 2" descr="&amp;Ocy;&amp;fcy;&amp;ocy;&amp;rcy;&amp;mcy;&amp;lcy;&amp;iecy;&amp;ncy;&amp;icy;&amp;iecy; - &amp;Kcy;&amp;acy;&amp;tcy;&amp;acy;&amp;lcy;&amp;ocy;&amp;gcy; &amp;fcy;&amp;acy;&amp;jcy;&amp;lcy;&amp;ocy;&amp;vcy; - &amp;Pcy;&amp;iecy;&amp;rcy;&amp;scy;&amp;ocy;&amp;ncy;&amp;acy;&amp;lcy;&amp;softcy;&amp;ncy;&amp;ycy;&amp;jcy; &amp;scy;&amp;acy;&amp;jcy;&amp;tcy; &quot;&amp;Pcy;&amp;IEcy;&amp;Rcy;&amp;Vcy;&amp;Acy;&amp;YAcy; &amp;Scy;&amp;Tcy;&amp;Ucy;&amp;Pcy;&amp;IEcy;&amp;Ncy;&amp;SOFTcy;&amp;Kcy;&amp;Acy;&quot;"/>
          <p:cNvPicPr>
            <a:picLocks noChangeAspect="1" noChangeArrowheads="1" noCrop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3261" y="89635"/>
            <a:ext cx="2409872" cy="24098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5" name="Прямая соединительная линия 24"/>
          <p:cNvCxnSpPr/>
          <p:nvPr/>
        </p:nvCxnSpPr>
        <p:spPr>
          <a:xfrm>
            <a:off x="2510080" y="4214402"/>
            <a:ext cx="1008112" cy="0"/>
          </a:xfrm>
          <a:prstGeom prst="line">
            <a:avLst/>
          </a:prstGeom>
          <a:ln w="762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Дуга 25"/>
          <p:cNvSpPr/>
          <p:nvPr/>
        </p:nvSpPr>
        <p:spPr>
          <a:xfrm rot="7809733">
            <a:off x="2311069" y="3326661"/>
            <a:ext cx="1265501" cy="1408763"/>
          </a:xfrm>
          <a:prstGeom prst="arc">
            <a:avLst>
              <a:gd name="adj1" fmla="val 15434529"/>
              <a:gd name="adj2" fmla="val 1221936"/>
            </a:avLst>
          </a:prstGeom>
          <a:ln w="762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Овал 27"/>
          <p:cNvSpPr/>
          <p:nvPr/>
        </p:nvSpPr>
        <p:spPr>
          <a:xfrm>
            <a:off x="6317332" y="6090746"/>
            <a:ext cx="504056" cy="491452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Овал 29"/>
          <p:cNvSpPr/>
          <p:nvPr/>
        </p:nvSpPr>
        <p:spPr>
          <a:xfrm>
            <a:off x="7028656" y="6090746"/>
            <a:ext cx="504056" cy="491452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Овал 30"/>
          <p:cNvSpPr/>
          <p:nvPr/>
        </p:nvSpPr>
        <p:spPr>
          <a:xfrm>
            <a:off x="7740352" y="6090746"/>
            <a:ext cx="504056" cy="4914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6453830" y="2124967"/>
            <a:ext cx="1705275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2700">
                  <a:noFill/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г</a:t>
            </a:r>
            <a:r>
              <a:rPr lang="ru-RU" sz="5400" b="1" cap="none" spc="0" dirty="0" smtClean="0">
                <a:ln w="12700">
                  <a:noFill/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р</a:t>
            </a:r>
            <a:r>
              <a:rPr lang="ru-RU" sz="5400" b="1" cap="none" spc="0" dirty="0" smtClean="0">
                <a:ln w="12700">
                  <a:noFill/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и</a:t>
            </a:r>
            <a:r>
              <a:rPr lang="ru-RU" sz="5400" b="1" cap="none" spc="0" dirty="0" smtClean="0">
                <a:ln w="12700">
                  <a:noFill/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б</a:t>
            </a:r>
          </a:p>
          <a:p>
            <a:pPr algn="ctr"/>
            <a:endParaRPr lang="ru-RU" sz="5400" b="1" dirty="0">
              <a:ln w="12700">
                <a:noFill/>
                <a:prstDash val="solid"/>
              </a:ln>
              <a:solidFill>
                <a:srgbClr val="00206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r>
              <a:rPr lang="ru-RU" sz="5400" b="1" dirty="0" err="1" smtClean="0">
                <a:ln w="12700">
                  <a:noFill/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г</a:t>
            </a:r>
            <a:r>
              <a:rPr lang="ru-RU" sz="5400" b="1" dirty="0" err="1" smtClean="0">
                <a:ln w="12700">
                  <a:noFill/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и</a:t>
            </a:r>
            <a:r>
              <a:rPr lang="ru-RU" sz="5400" b="1" dirty="0" smtClean="0">
                <a:ln w="12700">
                  <a:noFill/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sz="5400" b="1" dirty="0" err="1" smtClean="0">
                <a:ln w="12700">
                  <a:noFill/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р</a:t>
            </a:r>
            <a:r>
              <a:rPr lang="ru-RU" sz="5400" b="1" dirty="0" err="1" smtClean="0">
                <a:ln w="12700">
                  <a:noFill/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я</a:t>
            </a:r>
            <a:endParaRPr lang="ru-RU" sz="5400" b="1" cap="none" spc="0" dirty="0">
              <a:ln w="12700">
                <a:noFill/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Овал 2"/>
          <p:cNvSpPr/>
          <p:nvPr/>
        </p:nvSpPr>
        <p:spPr>
          <a:xfrm>
            <a:off x="7375410" y="2932054"/>
            <a:ext cx="94726" cy="10132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4" name="Прямая соединительная линия 23"/>
          <p:cNvCxnSpPr/>
          <p:nvPr/>
        </p:nvCxnSpPr>
        <p:spPr>
          <a:xfrm>
            <a:off x="6569360" y="2992687"/>
            <a:ext cx="252028" cy="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>
            <a:off x="6902642" y="3015744"/>
            <a:ext cx="252028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>
            <a:off x="7686346" y="3015744"/>
            <a:ext cx="252028" cy="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>
            <a:off x="6572989" y="4653406"/>
            <a:ext cx="252028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>
            <a:off x="7422773" y="4652348"/>
            <a:ext cx="252028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36" name="Овал 35"/>
          <p:cNvSpPr/>
          <p:nvPr/>
        </p:nvSpPr>
        <p:spPr>
          <a:xfrm>
            <a:off x="6981293" y="4608968"/>
            <a:ext cx="94726" cy="10132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Овал 36"/>
          <p:cNvSpPr/>
          <p:nvPr/>
        </p:nvSpPr>
        <p:spPr>
          <a:xfrm>
            <a:off x="7843648" y="4595176"/>
            <a:ext cx="94726" cy="10132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048" name="Прямая соединительная линия 2047"/>
          <p:cNvCxnSpPr/>
          <p:nvPr/>
        </p:nvCxnSpPr>
        <p:spPr>
          <a:xfrm flipH="1">
            <a:off x="6968247" y="3850421"/>
            <a:ext cx="126012" cy="203511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>
            <a:off x="7280684" y="3708758"/>
            <a:ext cx="0" cy="1260140"/>
          </a:xfrm>
          <a:prstGeom prst="line">
            <a:avLst/>
          </a:prstGeom>
          <a:ln w="7620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Прямоугольник 3"/>
          <p:cNvSpPr/>
          <p:nvPr/>
        </p:nvSpPr>
        <p:spPr>
          <a:xfrm>
            <a:off x="514616" y="4676826"/>
            <a:ext cx="42992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г</a:t>
            </a:r>
            <a:endParaRPr lang="ru-RU" sz="54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4921914" y="4702990"/>
            <a:ext cx="52771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к</a:t>
            </a:r>
            <a:endParaRPr lang="ru-RU" sz="54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735783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</p:childTnLst>
        </p:cTn>
      </p:par>
    </p:tnLst>
    <p:bldLst>
      <p:bldP spid="21" grpId="0"/>
      <p:bldP spid="22" grpId="0" animBg="1"/>
      <p:bldP spid="23" grpId="0" animBg="1"/>
      <p:bldP spid="2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вал 5"/>
          <p:cNvSpPr/>
          <p:nvPr/>
        </p:nvSpPr>
        <p:spPr>
          <a:xfrm>
            <a:off x="323528" y="5947209"/>
            <a:ext cx="1354166" cy="686093"/>
          </a:xfrm>
          <a:prstGeom prst="ellipse">
            <a:avLst/>
          </a:prstGeom>
          <a:ln w="57150">
            <a:solidFill>
              <a:srgbClr val="00206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Овал 32"/>
          <p:cNvSpPr/>
          <p:nvPr/>
        </p:nvSpPr>
        <p:spPr>
          <a:xfrm>
            <a:off x="358544" y="5966220"/>
            <a:ext cx="1296144" cy="648072"/>
          </a:xfrm>
          <a:prstGeom prst="ellipse">
            <a:avLst/>
          </a:prstGeom>
          <a:solidFill>
            <a:srgbClr val="002060"/>
          </a:solidFill>
          <a:ln w="762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Овал 33"/>
          <p:cNvSpPr/>
          <p:nvPr/>
        </p:nvSpPr>
        <p:spPr>
          <a:xfrm>
            <a:off x="4514820" y="5892023"/>
            <a:ext cx="1354166" cy="686093"/>
          </a:xfrm>
          <a:prstGeom prst="ellipse">
            <a:avLst/>
          </a:prstGeom>
          <a:ln w="57150">
            <a:solidFill>
              <a:srgbClr val="00206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011518" y="5575197"/>
            <a:ext cx="8229600" cy="1143000"/>
          </a:xfrm>
        </p:spPr>
        <p:txBody>
          <a:bodyPr/>
          <a:lstStyle/>
          <a:p>
            <a:r>
              <a:rPr lang="ru-RU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ЖИ     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ШИ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вал 2"/>
          <p:cNvSpPr/>
          <p:nvPr/>
        </p:nvSpPr>
        <p:spPr>
          <a:xfrm>
            <a:off x="1129337" y="1844824"/>
            <a:ext cx="3744416" cy="3240360"/>
          </a:xfrm>
          <a:prstGeom prst="ellipse">
            <a:avLst/>
          </a:prstGeom>
          <a:noFill/>
          <a:ln w="762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4860032" y="3465004"/>
            <a:ext cx="576064" cy="1620180"/>
          </a:xfrm>
          <a:prstGeom prst="line">
            <a:avLst/>
          </a:prstGeom>
          <a:ln w="762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>
            <a:stCxn id="3" idx="2"/>
          </p:cNvCxnSpPr>
          <p:nvPr/>
        </p:nvCxnSpPr>
        <p:spPr>
          <a:xfrm flipH="1">
            <a:off x="553273" y="3465004"/>
            <a:ext cx="576064" cy="1620180"/>
          </a:xfrm>
          <a:prstGeom prst="line">
            <a:avLst/>
          </a:prstGeom>
          <a:ln w="762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flipH="1">
            <a:off x="323528" y="5085184"/>
            <a:ext cx="216024" cy="72008"/>
          </a:xfrm>
          <a:prstGeom prst="line">
            <a:avLst/>
          </a:prstGeom>
          <a:ln w="762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539552" y="5085184"/>
            <a:ext cx="144016" cy="216024"/>
          </a:xfrm>
          <a:prstGeom prst="line">
            <a:avLst/>
          </a:prstGeom>
          <a:ln w="762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flipH="1">
            <a:off x="431540" y="5085184"/>
            <a:ext cx="108012" cy="216024"/>
          </a:xfrm>
          <a:prstGeom prst="line">
            <a:avLst/>
          </a:prstGeom>
          <a:ln w="762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5436096" y="5085184"/>
            <a:ext cx="0" cy="216024"/>
          </a:xfrm>
          <a:prstGeom prst="line">
            <a:avLst/>
          </a:prstGeom>
          <a:ln w="762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5436096" y="5085184"/>
            <a:ext cx="216024" cy="0"/>
          </a:xfrm>
          <a:prstGeom prst="line">
            <a:avLst/>
          </a:prstGeom>
          <a:ln w="762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5436096" y="5085184"/>
            <a:ext cx="216024" cy="216024"/>
          </a:xfrm>
          <a:prstGeom prst="line">
            <a:avLst/>
          </a:prstGeom>
          <a:ln w="762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>
            <a:stCxn id="3" idx="3"/>
          </p:cNvCxnSpPr>
          <p:nvPr/>
        </p:nvCxnSpPr>
        <p:spPr>
          <a:xfrm flipH="1">
            <a:off x="1417369" y="4610644"/>
            <a:ext cx="260325" cy="1482652"/>
          </a:xfrm>
          <a:prstGeom prst="line">
            <a:avLst/>
          </a:prstGeom>
          <a:ln w="762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>
            <a:stCxn id="3" idx="5"/>
          </p:cNvCxnSpPr>
          <p:nvPr/>
        </p:nvCxnSpPr>
        <p:spPr>
          <a:xfrm>
            <a:off x="4325396" y="4610644"/>
            <a:ext cx="404341" cy="1482652"/>
          </a:xfrm>
          <a:prstGeom prst="line">
            <a:avLst/>
          </a:prstGeom>
          <a:ln w="762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Овал 23"/>
          <p:cNvSpPr/>
          <p:nvPr/>
        </p:nvSpPr>
        <p:spPr>
          <a:xfrm>
            <a:off x="4543831" y="5930044"/>
            <a:ext cx="1296144" cy="648072"/>
          </a:xfrm>
          <a:prstGeom prst="ellipse">
            <a:avLst/>
          </a:prstGeom>
          <a:solidFill>
            <a:srgbClr val="002060"/>
          </a:solidFill>
          <a:ln w="762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0" name="Прямая соединительная линия 29"/>
          <p:cNvCxnSpPr/>
          <p:nvPr/>
        </p:nvCxnSpPr>
        <p:spPr>
          <a:xfrm>
            <a:off x="2225436" y="4275094"/>
            <a:ext cx="1497004" cy="0"/>
          </a:xfrm>
          <a:prstGeom prst="line">
            <a:avLst/>
          </a:prstGeom>
          <a:ln w="762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Прямоугольник 30"/>
          <p:cNvSpPr/>
          <p:nvPr/>
        </p:nvSpPr>
        <p:spPr>
          <a:xfrm>
            <a:off x="5782464" y="2025321"/>
            <a:ext cx="2484976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ru-RU" altLang="ru-RU" sz="5400" b="1" dirty="0" smtClean="0">
                <a:solidFill>
                  <a:srgbClr val="3129C9"/>
                </a:solidFill>
              </a:rPr>
              <a:t>    </a:t>
            </a:r>
            <a:r>
              <a:rPr lang="ru-RU" altLang="ru-RU" sz="5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</a:t>
            </a:r>
            <a:r>
              <a:rPr lang="ru-RU" altLang="ru-RU" sz="5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</a:t>
            </a:r>
            <a:r>
              <a:rPr lang="ru-RU" altLang="ru-RU" sz="5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</a:t>
            </a:r>
            <a:endParaRPr lang="ru-RU" sz="5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reflection blurRad="12700" stA="28000" endPos="45000" dist="1000" dir="5400000" sy="-100000" algn="bl" rotWithShape="0"/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ru-RU" sz="5400" b="1" cap="all" spc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reflection blurRad="12700" stA="28000" endPos="45000" dist="1000" dir="5400000" sy="-100000" algn="bl" rotWithShape="0"/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Ж</a:t>
            </a:r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И </a:t>
            </a:r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2AA22A"/>
                </a:solidFill>
                <a:effectLst>
                  <a:reflection blurRad="12700" stA="28000" endPos="45000" dist="1000" dir="5400000" sy="-100000" algn="bl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Л</a:t>
            </a:r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И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8" name="Прямая соединительная линия 37"/>
          <p:cNvCxnSpPr/>
          <p:nvPr/>
        </p:nvCxnSpPr>
        <p:spPr>
          <a:xfrm>
            <a:off x="7068531" y="3429000"/>
            <a:ext cx="0" cy="1260140"/>
          </a:xfrm>
          <a:prstGeom prst="line">
            <a:avLst/>
          </a:prstGeom>
          <a:ln w="7620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Овал 39"/>
          <p:cNvSpPr/>
          <p:nvPr/>
        </p:nvSpPr>
        <p:spPr>
          <a:xfrm>
            <a:off x="7218082" y="2756865"/>
            <a:ext cx="180441" cy="13892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Овал 40"/>
          <p:cNvSpPr/>
          <p:nvPr/>
        </p:nvSpPr>
        <p:spPr>
          <a:xfrm>
            <a:off x="7824503" y="4440019"/>
            <a:ext cx="150943" cy="14401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Овал 41"/>
          <p:cNvSpPr/>
          <p:nvPr/>
        </p:nvSpPr>
        <p:spPr>
          <a:xfrm>
            <a:off x="6643916" y="4455516"/>
            <a:ext cx="150943" cy="14401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4" name="Прямая соединительная линия 43"/>
          <p:cNvCxnSpPr/>
          <p:nvPr/>
        </p:nvCxnSpPr>
        <p:spPr>
          <a:xfrm flipH="1">
            <a:off x="6660504" y="3543749"/>
            <a:ext cx="133003" cy="274665"/>
          </a:xfrm>
          <a:prstGeom prst="line">
            <a:avLst/>
          </a:prstGeom>
          <a:ln w="7620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Прямоугольник 3"/>
          <p:cNvSpPr/>
          <p:nvPr/>
        </p:nvSpPr>
        <p:spPr>
          <a:xfrm>
            <a:off x="1944157" y="2560607"/>
            <a:ext cx="2546142" cy="1323439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8000" b="1" dirty="0" smtClean="0">
                <a:ln w="12700">
                  <a:solidFill>
                    <a:srgbClr val="3129C9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Ж </a:t>
            </a:r>
            <a:r>
              <a:rPr lang="ru-RU" sz="8000" b="1" dirty="0" err="1" smtClean="0">
                <a:ln w="12700">
                  <a:solidFill>
                    <a:srgbClr val="3129C9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ж</a:t>
            </a:r>
            <a:endParaRPr lang="ru-RU" sz="8000" b="1" dirty="0">
              <a:ln w="12700">
                <a:solidFill>
                  <a:srgbClr val="3129C9"/>
                </a:solidFill>
                <a:prstDash val="solid"/>
              </a:ln>
              <a:solidFill>
                <a:srgbClr val="00206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6594746" y="2843977"/>
            <a:ext cx="338243" cy="0"/>
          </a:xfrm>
          <a:prstGeom prst="line">
            <a:avLst/>
          </a:prstGeom>
          <a:ln w="762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>
            <a:off x="7218082" y="4564850"/>
            <a:ext cx="435129" cy="0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>
            <a:off x="5940152" y="4512027"/>
            <a:ext cx="460022" cy="0"/>
          </a:xfrm>
          <a:prstGeom prst="line">
            <a:avLst/>
          </a:prstGeom>
          <a:ln w="762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/>
          <p:nvPr/>
        </p:nvCxnSpPr>
        <p:spPr>
          <a:xfrm>
            <a:off x="7637203" y="2826326"/>
            <a:ext cx="338243" cy="0"/>
          </a:xfrm>
          <a:prstGeom prst="line">
            <a:avLst/>
          </a:prstGeom>
          <a:ln w="762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Прямоугольник 17"/>
          <p:cNvSpPr/>
          <p:nvPr/>
        </p:nvSpPr>
        <p:spPr>
          <a:xfrm>
            <a:off x="79558" y="5223367"/>
            <a:ext cx="76174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</a:rPr>
              <a:t>Ж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5570215" y="5131945"/>
            <a:ext cx="80502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Ш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1026" name="Picture 2" descr="C:\Users\User\AppData\Local\Microsoft\Windows\Temporary Internet Files\Content.IE5\CDNH71OJ\MC900324470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72729" y="4586487"/>
            <a:ext cx="3171271" cy="22846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" name="Picture 2" descr="&amp;Ocy;&amp;fcy;&amp;ocy;&amp;rcy;&amp;mcy;&amp;lcy;&amp;iecy;&amp;ncy;&amp;icy;&amp;iecy; - &amp;Kcy;&amp;acy;&amp;tcy;&amp;acy;&amp;lcy;&amp;ocy;&amp;gcy; &amp;fcy;&amp;acy;&amp;jcy;&amp;lcy;&amp;ocy;&amp;vcy; - &amp;Pcy;&amp;iecy;&amp;rcy;&amp;scy;&amp;ocy;&amp;ncy;&amp;acy;&amp;lcy;&amp;softcy;&amp;ncy;&amp;ycy;&amp;jcy; &amp;scy;&amp;acy;&amp;jcy;&amp;tcy; &quot;&amp;Pcy;&amp;IEcy;&amp;Rcy;&amp;Vcy;&amp;Acy;&amp;YAcy; &amp;Scy;&amp;Tcy;&amp;Ucy;&amp;Pcy;&amp;IEcy;&amp;Ncy;&amp;SOFTcy;&amp;Kcy;&amp;Acy;&quot;"/>
          <p:cNvPicPr>
            <a:picLocks noChangeAspect="1" noChangeArrowheads="1" noCrop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3261" y="89635"/>
            <a:ext cx="2409872" cy="24098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697141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24" grpId="0" animBg="1"/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Овал 32"/>
          <p:cNvSpPr/>
          <p:nvPr/>
        </p:nvSpPr>
        <p:spPr>
          <a:xfrm>
            <a:off x="4529037" y="5930045"/>
            <a:ext cx="1296144" cy="648072"/>
          </a:xfrm>
          <a:prstGeom prst="ellipse">
            <a:avLst/>
          </a:prstGeom>
          <a:ln w="57150">
            <a:solidFill>
              <a:srgbClr val="00206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Овал 31"/>
          <p:cNvSpPr/>
          <p:nvPr/>
        </p:nvSpPr>
        <p:spPr>
          <a:xfrm>
            <a:off x="251387" y="5930045"/>
            <a:ext cx="1296144" cy="648072"/>
          </a:xfrm>
          <a:prstGeom prst="ellipse">
            <a:avLst/>
          </a:prstGeom>
          <a:ln w="57150">
            <a:solidFill>
              <a:srgbClr val="00206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Овал 36"/>
          <p:cNvSpPr/>
          <p:nvPr/>
        </p:nvSpPr>
        <p:spPr>
          <a:xfrm>
            <a:off x="251387" y="5930044"/>
            <a:ext cx="1296144" cy="648072"/>
          </a:xfrm>
          <a:prstGeom prst="ellipse">
            <a:avLst/>
          </a:prstGeom>
          <a:solidFill>
            <a:srgbClr val="00D600"/>
          </a:solidFill>
          <a:ln w="762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вал 2"/>
          <p:cNvSpPr/>
          <p:nvPr/>
        </p:nvSpPr>
        <p:spPr>
          <a:xfrm>
            <a:off x="1129337" y="1844824"/>
            <a:ext cx="3744416" cy="3240360"/>
          </a:xfrm>
          <a:prstGeom prst="ellipse">
            <a:avLst/>
          </a:prstGeom>
          <a:noFill/>
          <a:ln w="762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4860032" y="3465004"/>
            <a:ext cx="576064" cy="1620180"/>
          </a:xfrm>
          <a:prstGeom prst="line">
            <a:avLst/>
          </a:prstGeom>
          <a:ln w="762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>
            <a:stCxn id="3" idx="2"/>
          </p:cNvCxnSpPr>
          <p:nvPr/>
        </p:nvCxnSpPr>
        <p:spPr>
          <a:xfrm flipH="1">
            <a:off x="553273" y="3465004"/>
            <a:ext cx="576064" cy="1620180"/>
          </a:xfrm>
          <a:prstGeom prst="line">
            <a:avLst/>
          </a:prstGeom>
          <a:ln w="762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flipH="1">
            <a:off x="323528" y="5085184"/>
            <a:ext cx="216024" cy="72008"/>
          </a:xfrm>
          <a:prstGeom prst="line">
            <a:avLst/>
          </a:prstGeom>
          <a:ln w="762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539552" y="5085184"/>
            <a:ext cx="144016" cy="216024"/>
          </a:xfrm>
          <a:prstGeom prst="line">
            <a:avLst/>
          </a:prstGeom>
          <a:ln w="762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flipH="1">
            <a:off x="431540" y="5085184"/>
            <a:ext cx="108012" cy="216024"/>
          </a:xfrm>
          <a:prstGeom prst="line">
            <a:avLst/>
          </a:prstGeom>
          <a:ln w="762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5436096" y="5085184"/>
            <a:ext cx="0" cy="216024"/>
          </a:xfrm>
          <a:prstGeom prst="line">
            <a:avLst/>
          </a:prstGeom>
          <a:ln w="762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5436096" y="5085184"/>
            <a:ext cx="216024" cy="0"/>
          </a:xfrm>
          <a:prstGeom prst="line">
            <a:avLst/>
          </a:prstGeom>
          <a:ln w="762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5436096" y="5085184"/>
            <a:ext cx="216024" cy="216024"/>
          </a:xfrm>
          <a:prstGeom prst="line">
            <a:avLst/>
          </a:prstGeom>
          <a:ln w="762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>
            <a:stCxn id="3" idx="3"/>
          </p:cNvCxnSpPr>
          <p:nvPr/>
        </p:nvCxnSpPr>
        <p:spPr>
          <a:xfrm flipH="1">
            <a:off x="1417369" y="4610644"/>
            <a:ext cx="260325" cy="1482652"/>
          </a:xfrm>
          <a:prstGeom prst="line">
            <a:avLst/>
          </a:prstGeom>
          <a:ln w="762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>
            <a:stCxn id="3" idx="5"/>
          </p:cNvCxnSpPr>
          <p:nvPr/>
        </p:nvCxnSpPr>
        <p:spPr>
          <a:xfrm>
            <a:off x="4325396" y="4610644"/>
            <a:ext cx="404341" cy="1482652"/>
          </a:xfrm>
          <a:prstGeom prst="line">
            <a:avLst/>
          </a:prstGeom>
          <a:ln w="762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Овал 23"/>
          <p:cNvSpPr/>
          <p:nvPr/>
        </p:nvSpPr>
        <p:spPr>
          <a:xfrm>
            <a:off x="4543831" y="5930044"/>
            <a:ext cx="1296144" cy="648072"/>
          </a:xfrm>
          <a:prstGeom prst="ellipse">
            <a:avLst/>
          </a:prstGeom>
          <a:solidFill>
            <a:srgbClr val="00D600"/>
          </a:solidFill>
          <a:ln w="762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рямоугольник 30"/>
          <p:cNvSpPr/>
          <p:nvPr/>
        </p:nvSpPr>
        <p:spPr>
          <a:xfrm>
            <a:off x="5441120" y="2014209"/>
            <a:ext cx="3384376" cy="2585323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</a:bodyPr>
          <a:lstStyle/>
          <a:p>
            <a:r>
              <a:rPr lang="ru-RU" altLang="ru-RU" sz="5400" b="1" dirty="0" smtClean="0">
                <a:solidFill>
                  <a:srgbClr val="3129C9"/>
                </a:solidFill>
              </a:rPr>
              <a:t>    </a:t>
            </a:r>
            <a:r>
              <a:rPr lang="ru-RU" altLang="ru-RU" sz="54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Й</a:t>
            </a:r>
            <a:r>
              <a:rPr lang="ru-RU" altLang="ru-RU" sz="5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</a:t>
            </a:r>
            <a:r>
              <a:rPr lang="ru-RU" altLang="ru-RU" sz="5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</a:t>
            </a:r>
            <a:endParaRPr lang="ru-RU" sz="5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reflection blurRad="12700" stA="28000" endPos="45000" dist="1000" dir="5400000" sy="-100000" algn="bl" rotWithShape="0"/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ru-RU" sz="5400" b="1" cap="all" spc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reflection blurRad="12700" stA="28000" endPos="45000" dist="1000" dir="5400000" sy="-100000" algn="bl" rotWithShape="0"/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reflection blurRad="12700" stA="28000" endPos="45000" dist="1000" dir="5400000" sy="-100000" algn="bl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Й</a:t>
            </a:r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О </a:t>
            </a:r>
            <a:r>
              <a:rPr lang="ru-RU" sz="54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Г</a:t>
            </a:r>
            <a:r>
              <a:rPr lang="ru-RU" sz="54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У</a:t>
            </a:r>
            <a:r>
              <a:rPr lang="ru-RU" sz="54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рТ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reflection blurRad="12700" stA="28000" endPos="45000" dist="1000" dir="5400000" sy="-100000" algn="bl" rotWithShape="0"/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8" name="Прямая соединительная линия 37"/>
          <p:cNvCxnSpPr/>
          <p:nvPr/>
        </p:nvCxnSpPr>
        <p:spPr>
          <a:xfrm>
            <a:off x="6811650" y="3429000"/>
            <a:ext cx="0" cy="1260140"/>
          </a:xfrm>
          <a:prstGeom prst="line">
            <a:avLst/>
          </a:prstGeom>
          <a:ln w="7620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Овал 39"/>
          <p:cNvSpPr/>
          <p:nvPr/>
        </p:nvSpPr>
        <p:spPr>
          <a:xfrm flipH="1">
            <a:off x="6859723" y="2778312"/>
            <a:ext cx="146531" cy="13892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Овал 41"/>
          <p:cNvSpPr/>
          <p:nvPr/>
        </p:nvSpPr>
        <p:spPr>
          <a:xfrm>
            <a:off x="6380583" y="4476075"/>
            <a:ext cx="150943" cy="14401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4" name="Прямая соединительная линия 43"/>
          <p:cNvCxnSpPr/>
          <p:nvPr/>
        </p:nvCxnSpPr>
        <p:spPr>
          <a:xfrm flipH="1">
            <a:off x="6474234" y="3429000"/>
            <a:ext cx="133003" cy="274665"/>
          </a:xfrm>
          <a:prstGeom prst="line">
            <a:avLst/>
          </a:prstGeom>
          <a:ln w="7620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Дуга 33"/>
          <p:cNvSpPr/>
          <p:nvPr/>
        </p:nvSpPr>
        <p:spPr>
          <a:xfrm rot="8443005">
            <a:off x="2465761" y="3533102"/>
            <a:ext cx="1071570" cy="1000132"/>
          </a:xfrm>
          <a:prstGeom prst="arc">
            <a:avLst>
              <a:gd name="adj1" fmla="val 14508722"/>
              <a:gd name="adj2" fmla="val 1313373"/>
            </a:avLst>
          </a:prstGeom>
          <a:ln w="762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B05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670933" y="2578502"/>
            <a:ext cx="2606009" cy="1323439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8000" b="1" dirty="0" smtClean="0">
                <a:ln w="12700">
                  <a:solidFill>
                    <a:srgbClr val="3129C9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Й </a:t>
            </a:r>
            <a:r>
              <a:rPr lang="ru-RU" sz="8000" b="1" dirty="0" err="1" smtClean="0">
                <a:ln w="12700">
                  <a:solidFill>
                    <a:srgbClr val="3129C9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й</a:t>
            </a:r>
            <a:endParaRPr lang="ru-RU" sz="8000" b="1" dirty="0">
              <a:ln w="12700">
                <a:solidFill>
                  <a:srgbClr val="3129C9"/>
                </a:solidFill>
                <a:prstDash val="solid"/>
              </a:ln>
              <a:solidFill>
                <a:srgbClr val="00B05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6211462" y="2843977"/>
            <a:ext cx="338243" cy="0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>
            <a:off x="5686095" y="4538466"/>
            <a:ext cx="338243" cy="0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>
            <a:off x="7765959" y="4538466"/>
            <a:ext cx="338243" cy="0"/>
          </a:xfrm>
          <a:prstGeom prst="line">
            <a:avLst/>
          </a:prstGeom>
          <a:ln w="762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/>
          <p:nvPr/>
        </p:nvCxnSpPr>
        <p:spPr>
          <a:xfrm>
            <a:off x="7261815" y="2847772"/>
            <a:ext cx="338243" cy="0"/>
          </a:xfrm>
          <a:prstGeom prst="line">
            <a:avLst/>
          </a:prstGeom>
          <a:ln w="762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>
            <a:off x="6932988" y="4538466"/>
            <a:ext cx="338243" cy="0"/>
          </a:xfrm>
          <a:prstGeom prst="line">
            <a:avLst/>
          </a:prstGeom>
          <a:ln w="762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>
            <a:off x="8193976" y="4538466"/>
            <a:ext cx="338243" cy="0"/>
          </a:xfrm>
          <a:prstGeom prst="line">
            <a:avLst/>
          </a:prstGeom>
          <a:ln w="762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Овал 45"/>
          <p:cNvSpPr/>
          <p:nvPr/>
        </p:nvSpPr>
        <p:spPr>
          <a:xfrm>
            <a:off x="7430936" y="4476075"/>
            <a:ext cx="150943" cy="14401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1" name="Picture 2" descr="&amp;Ocy;&amp;fcy;&amp;ocy;&amp;rcy;&amp;mcy;&amp;lcy;&amp;iecy;&amp;ncy;&amp;icy;&amp;iecy; - &amp;Kcy;&amp;acy;&amp;tcy;&amp;acy;&amp;lcy;&amp;ocy;&amp;gcy; &amp;fcy;&amp;acy;&amp;jcy;&amp;lcy;&amp;ocy;&amp;vcy; - &amp;Pcy;&amp;iecy;&amp;rcy;&amp;scy;&amp;ocy;&amp;ncy;&amp;acy;&amp;lcy;&amp;softcy;&amp;ncy;&amp;ycy;&amp;jcy; &amp;scy;&amp;acy;&amp;jcy;&amp;tcy; &quot;&amp;Pcy;&amp;IEcy;&amp;Rcy;&amp;Vcy;&amp;Acy;&amp;YAcy; &amp;Scy;&amp;Tcy;&amp;Ucy;&amp;Pcy;&amp;IEcy;&amp;Ncy;&amp;SOFTcy;&amp;Kcy;&amp;Acy;&quot;"/>
          <p:cNvPicPr>
            <a:picLocks noChangeAspect="1" noChangeArrowheads="1" noCrop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3261" y="89635"/>
            <a:ext cx="2409872" cy="24098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854803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  <p:bldP spid="24" grpId="0" animBg="1"/>
      <p:bldP spid="34" grpId="0" animBg="1"/>
      <p:bldP spid="4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</TotalTime>
  <Words>112</Words>
  <Application>Microsoft Office PowerPoint</Application>
  <PresentationFormat>Экран (4:3)</PresentationFormat>
  <Paragraphs>64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Работа со звуком.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ЖИ     ШИ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Работа со звуком.</dc:title>
  <dc:creator>F3</dc:creator>
  <cp:lastModifiedBy>User</cp:lastModifiedBy>
  <cp:revision>13</cp:revision>
  <dcterms:created xsi:type="dcterms:W3CDTF">2015-11-17T15:06:56Z</dcterms:created>
  <dcterms:modified xsi:type="dcterms:W3CDTF">2015-11-24T16:37:31Z</dcterms:modified>
</cp:coreProperties>
</file>