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77" r:id="rId3"/>
    <p:sldId id="292" r:id="rId4"/>
    <p:sldId id="299" r:id="rId5"/>
    <p:sldId id="265" r:id="rId6"/>
    <p:sldId id="268" r:id="rId7"/>
    <p:sldId id="287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99FF"/>
    <a:srgbClr val="000066"/>
    <a:srgbClr val="003300"/>
    <a:srgbClr val="00009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5DE7A-D6E1-4338-965A-88F0B50760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082085"/>
      </p:ext>
    </p:extLst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B36D3-73B4-4113-83EA-E186B10C57E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458335"/>
      </p:ext>
    </p:extLst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FE574-1516-4D72-8D4D-766B927E87F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491577"/>
      </p:ext>
    </p:extLst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296BFF7-0899-4E98-8487-B3FEC103229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263352"/>
      </p:ext>
    </p:extLst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DCAE6-9F95-471E-9CEF-6FF19FD53CF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849149"/>
      </p:ext>
    </p:extLst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E7D1A-468B-43AB-9C6F-846415C5049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61496"/>
      </p:ext>
    </p:extLst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1003F-9231-4752-B455-BD38E6B464F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753877"/>
      </p:ext>
    </p:extLst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9745D-1F39-4CFC-B47D-0A0AAC1934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805130"/>
      </p:ext>
    </p:extLst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CAE3D-8716-4061-8030-983F6DACB20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416232"/>
      </p:ext>
    </p:extLst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77E87-B032-46A6-B80B-33F7FC7B021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137374"/>
      </p:ext>
    </p:extLst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83141-DBEC-4286-BEF4-D84A3B8E9C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338457"/>
      </p:ext>
    </p:extLst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90208-292A-4682-96AD-6F20D010CE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325753"/>
      </p:ext>
    </p:extLst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9DD92DD-86A8-4650-852E-086641795B2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heel spokes="8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WordArt 6"/>
          <p:cNvSpPr>
            <a:spLocks noChangeArrowheads="1" noChangeShapeType="1" noTextEdit="1"/>
          </p:cNvSpPr>
          <p:nvPr/>
        </p:nvSpPr>
        <p:spPr bwMode="auto">
          <a:xfrm>
            <a:off x="323850" y="2132856"/>
            <a:ext cx="8496300" cy="2301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Толерантность </a:t>
            </a: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как главный принцип </a:t>
            </a: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взаимоотношений </a:t>
            </a: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между участниками</a:t>
            </a: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образовательного процесса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>
                <a:solidFill>
                  <a:srgbClr val="000099"/>
                </a:solidFill>
              </a:rPr>
              <a:t>Шарль Морис де Талейран - Перигор</a:t>
            </a:r>
          </a:p>
        </p:txBody>
      </p:sp>
      <p:pic>
        <p:nvPicPr>
          <p:cNvPr id="45061" name="Picture 5" descr="Talleyrand_01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1268413"/>
            <a:ext cx="4160838" cy="5184775"/>
          </a:xfrm>
        </p:spPr>
      </p:pic>
      <p:pic>
        <p:nvPicPr>
          <p:cNvPr id="45070" name="Picture 14" descr="tajleran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268413"/>
            <a:ext cx="3344863" cy="51847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4000" b="1" i="1">
                <a:solidFill>
                  <a:srgbClr val="800000"/>
                </a:solidFill>
              </a:rPr>
              <a:t>Принципы толерантности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r>
              <a:rPr lang="ru-RU">
                <a:solidFill>
                  <a:srgbClr val="003300"/>
                </a:solidFill>
              </a:rPr>
              <a:t>Уважение человеческого достоинства.</a:t>
            </a:r>
          </a:p>
          <a:p>
            <a:r>
              <a:rPr lang="ru-RU">
                <a:solidFill>
                  <a:srgbClr val="003300"/>
                </a:solidFill>
              </a:rPr>
              <a:t>Уважение различий.</a:t>
            </a:r>
          </a:p>
          <a:p>
            <a:r>
              <a:rPr lang="ru-RU">
                <a:solidFill>
                  <a:srgbClr val="003300"/>
                </a:solidFill>
              </a:rPr>
              <a:t>Понимание индивидуальной неповторимости.</a:t>
            </a:r>
          </a:p>
          <a:p>
            <a:r>
              <a:rPr lang="ru-RU">
                <a:solidFill>
                  <a:srgbClr val="003300"/>
                </a:solidFill>
              </a:rPr>
              <a:t>Терпимость к детям, умение понять и простить их несовершенства.</a:t>
            </a:r>
          </a:p>
          <a:p>
            <a:r>
              <a:rPr lang="ru-RU">
                <a:solidFill>
                  <a:srgbClr val="003300"/>
                </a:solidFill>
              </a:rPr>
              <a:t>Сохранение памяти.</a:t>
            </a:r>
          </a:p>
          <a:p>
            <a:r>
              <a:rPr lang="ru-RU">
                <a:solidFill>
                  <a:srgbClr val="003300"/>
                </a:solidFill>
              </a:rPr>
              <a:t>Культура мира.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5" name="Picture 5" descr="IMG_1775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95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P1010180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IMG_038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38877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   </a:t>
            </a:r>
            <a:r>
              <a:rPr lang="ru-RU" sz="3600" b="1" i="1">
                <a:solidFill>
                  <a:srgbClr val="000066"/>
                </a:solidFill>
              </a:rPr>
              <a:t>Теперь, когда мы научились летать по воздуху, как птицы, плавать под водой, как рыбы, нам не хватает только одного: научиться жить на земле, как люди.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3600" b="1" i="1">
                <a:solidFill>
                  <a:srgbClr val="000066"/>
                </a:solidFill>
              </a:rPr>
              <a:t>Б. Шоу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83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Оформление по умолчанию</vt:lpstr>
      <vt:lpstr>Презентация PowerPoint</vt:lpstr>
      <vt:lpstr>Шарль Морис де Талейран - Перигор</vt:lpstr>
      <vt:lpstr>Принципы толерантности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F3</cp:lastModifiedBy>
  <cp:revision>17</cp:revision>
  <dcterms:created xsi:type="dcterms:W3CDTF">2009-11-19T10:41:32Z</dcterms:created>
  <dcterms:modified xsi:type="dcterms:W3CDTF">2015-12-06T13:01:20Z</dcterms:modified>
</cp:coreProperties>
</file>