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17C12-CE72-4213-B02C-5A5719A1E4E0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1A195-7EF5-439E-B35A-E903CB47A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14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A195-7EF5-439E-B35A-E903CB47AC4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3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8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62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05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57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63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27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6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64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67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26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3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B945D-5E75-4BE6-A637-0287D03F9C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9962-54D6-4C0F-BF45-E71A1F94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53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 р о е к т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661648" cy="56166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  <a:r>
              <a:rPr lang="ru-RU" b="1" dirty="0" smtClean="0">
                <a:solidFill>
                  <a:srgbClr val="00B0F0"/>
                </a:solidFill>
              </a:rPr>
              <a:t>Зимняя страничка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B0F0"/>
                </a:solidFill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</a:rPr>
              <a:t>          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по русскому языку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                                      </a:t>
            </a:r>
            <a:r>
              <a:rPr lang="ru-RU" sz="2400" b="1" dirty="0" smtClean="0"/>
              <a:t>ученика   3  Б  класса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ГБОУ СОШ «Центр образования»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         пос. </a:t>
            </a:r>
            <a:r>
              <a:rPr lang="ru-RU" sz="2400" b="1" dirty="0" err="1" smtClean="0"/>
              <a:t>Варламово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  Краснощёкова Алексея.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00B0F0"/>
                </a:solidFill>
              </a:rPr>
              <a:t>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3933056"/>
            <a:ext cx="4514426" cy="276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1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692696"/>
            <a:ext cx="9073008" cy="604867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1</a:t>
            </a:r>
            <a:r>
              <a:rPr lang="ru-RU" sz="2000" b="1" dirty="0" smtClean="0"/>
              <a:t>.</a:t>
            </a:r>
            <a:r>
              <a:rPr lang="ru-RU" dirty="0" smtClean="0"/>
              <a:t>  </a:t>
            </a:r>
            <a:r>
              <a:rPr lang="ru-RU" sz="2000" b="1" dirty="0" smtClean="0"/>
              <a:t>  Снег, снежинка, иней, хлопья, снеговик, снегири, сугроб, снегопад, мороз, Рождество, позёмка, метель, Снегурочка, Дед Мороз, гололёд, лёд. Эти слова можно объединить одним словом – Зима. Добавить к ним можно: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лыжи, санки, коньки, ледянка, горка, клюшка, снежки, каток, хоккей, шайба.</a:t>
            </a:r>
          </a:p>
          <a:p>
            <a:pPr marL="457200" indent="-457200">
              <a:buAutoNum type="arabicPeriod" startAt="2"/>
            </a:pPr>
            <a:r>
              <a:rPr lang="ru-RU" sz="2000" b="1" dirty="0" smtClean="0"/>
              <a:t>Снег, снежинка, хлопья, снегопад – скоро можно будет кататься с горки, играть в снежки, кататься </a:t>
            </a:r>
            <a:r>
              <a:rPr lang="ru-RU" sz="2000" b="1" smtClean="0"/>
              <a:t>на лыжах - </a:t>
            </a:r>
            <a:r>
              <a:rPr lang="ru-RU" sz="2000" b="1" dirty="0" smtClean="0"/>
              <a:t>думается , когда читаешь эти слова.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Иней, мороз, позёмка, метель – на улице не погуляешь, холодно.</a:t>
            </a:r>
          </a:p>
          <a:p>
            <a:pPr marL="0" indent="0">
              <a:buNone/>
            </a:pPr>
            <a:r>
              <a:rPr lang="ru-RU" sz="2000" b="1" dirty="0" smtClean="0"/>
              <a:t>                                                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360040"/>
          </a:xfrm>
        </p:spPr>
        <p:txBody>
          <a:bodyPr>
            <a:normAutofit fontScale="90000"/>
          </a:bodyPr>
          <a:lstStyle/>
          <a:p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2" y="3356992"/>
            <a:ext cx="3945835" cy="33802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11960" y="3573016"/>
            <a:ext cx="4536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Снеговик, Снегурочка, Дед Мороз, Рождество -  скоро Новый год, каникулы, подарки.</a:t>
            </a:r>
          </a:p>
          <a:p>
            <a:r>
              <a:rPr lang="ru-RU" b="1" dirty="0" smtClean="0"/>
              <a:t>Лёд – каток, коньки.</a:t>
            </a:r>
          </a:p>
          <a:p>
            <a:r>
              <a:rPr lang="ru-RU" b="1" dirty="0"/>
              <a:t> </a:t>
            </a:r>
            <a:r>
              <a:rPr lang="ru-RU" b="1" dirty="0" smtClean="0"/>
              <a:t>Снежинка, снеговик, Снегурочка, Дед Мо-</a:t>
            </a:r>
          </a:p>
          <a:p>
            <a:r>
              <a:rPr lang="ru-RU" b="1" dirty="0"/>
              <a:t>р</a:t>
            </a:r>
            <a:r>
              <a:rPr lang="ru-RU" b="1" dirty="0" smtClean="0"/>
              <a:t>оз, Рождество, лёд – эти слова вызывают чувство радости.</a:t>
            </a:r>
          </a:p>
          <a:p>
            <a:r>
              <a:rPr lang="ru-RU" b="1" dirty="0"/>
              <a:t> </a:t>
            </a:r>
            <a:r>
              <a:rPr lang="ru-RU" b="1" dirty="0" smtClean="0"/>
              <a:t> Зиму чаще всего рисуют белыми, голубыми и синими красками. Только солнце, снегири, рябина и щёки ребят всегда красные.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833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836712"/>
            <a:ext cx="910850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3. Все слова в задании – имена существительные. Для слов лёд, снег, </a:t>
            </a:r>
            <a:r>
              <a:rPr lang="ru-RU" sz="2000" b="1" dirty="0" err="1" smtClean="0"/>
              <a:t>снежин</a:t>
            </a:r>
            <a:r>
              <a:rPr lang="ru-RU" sz="2000" b="1" dirty="0" smtClean="0"/>
              <a:t>- ка – антоним вода. Мороз-жара, хлопья-снежинка.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Снег, снеговик, снегири, снегопад, Снегурочка – однокоренные слова.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/>
              <a:t>Тему зимы описывают многие поэты. Например: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«…Блеснул мороз. И рады мы проказам матушки зимы…» А.С. Пушкин,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«День - коньки, гора, салазки…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Вечер – бабушкины сказки…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Вот она – зима…»    А. Круглов,</a:t>
            </a:r>
          </a:p>
          <a:p>
            <a:pPr marL="0" indent="0">
              <a:buNone/>
            </a:pPr>
            <a:r>
              <a:rPr lang="ru-RU" sz="2000" b="1" dirty="0" smtClean="0"/>
              <a:t>«Саньке-санки, Лизе-лыжи,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Кольке-клюшку и коньки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Наступили для детишек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Благодатные деньки.» Я. Купала</a:t>
            </a:r>
          </a:p>
          <a:p>
            <a:pPr marL="0" indent="0">
              <a:buNone/>
            </a:pPr>
            <a:endParaRPr lang="ru-RU" sz="20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2636912"/>
            <a:ext cx="4795378" cy="38283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515719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Мне понравились слова: коньки, </a:t>
            </a:r>
          </a:p>
          <a:p>
            <a:r>
              <a:rPr lang="ru-RU" b="1" dirty="0"/>
              <a:t>г</a:t>
            </a:r>
            <a:r>
              <a:rPr lang="ru-RU" b="1" dirty="0" smtClean="0"/>
              <a:t>ора, салазки, лыжи, санки, коньки, клюшки, потому что я люблю кататься на лыжах и коньках. Люблю горку.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84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548680"/>
            <a:ext cx="9108504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5</a:t>
            </a:r>
            <a:r>
              <a:rPr lang="ru-RU" sz="2000" b="1" dirty="0"/>
              <a:t>. </a:t>
            </a:r>
            <a:r>
              <a:rPr lang="ru-RU" sz="2000" b="1" dirty="0" smtClean="0"/>
              <a:t>«Бабу </a:t>
            </a:r>
            <a:r>
              <a:rPr lang="ru-RU" sz="2000" b="1" dirty="0"/>
              <a:t>снежную слепили </a:t>
            </a:r>
          </a:p>
          <a:p>
            <a:pPr marL="0" indent="0">
              <a:buNone/>
            </a:pPr>
            <a:r>
              <a:rPr lang="ru-RU" sz="2000" b="1" dirty="0" smtClean="0"/>
              <a:t>    Мы </a:t>
            </a:r>
            <a:r>
              <a:rPr lang="ru-RU" sz="2000" b="1" dirty="0"/>
              <a:t>с друзьями во дворе </a:t>
            </a:r>
          </a:p>
          <a:p>
            <a:pPr marL="0" indent="0">
              <a:buNone/>
            </a:pPr>
            <a:r>
              <a:rPr lang="ru-RU" sz="2000" b="1" dirty="0" smtClean="0"/>
              <a:t>    И </a:t>
            </a:r>
            <a:r>
              <a:rPr lang="ru-RU" sz="2000" b="1" dirty="0"/>
              <a:t>с трудом установили </a:t>
            </a:r>
          </a:p>
          <a:p>
            <a:pPr marL="0" indent="0">
              <a:buNone/>
            </a:pPr>
            <a:r>
              <a:rPr lang="ru-RU" sz="2000" b="1" dirty="0" smtClean="0"/>
              <a:t>     Возле </a:t>
            </a:r>
            <a:r>
              <a:rPr lang="ru-RU" sz="2000" b="1" dirty="0"/>
              <a:t>дома на горе</a:t>
            </a:r>
            <a:r>
              <a:rPr lang="ru-RU" sz="2000" b="1" dirty="0" smtClean="0"/>
              <a:t>.»</a:t>
            </a:r>
          </a:p>
          <a:p>
            <a:pPr marL="0" indent="0">
              <a:buNone/>
            </a:pPr>
            <a:r>
              <a:rPr lang="ru-RU" sz="2000" b="1" dirty="0" smtClean="0"/>
              <a:t>                   (И. Зимина)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«Мы </a:t>
            </a:r>
            <a:r>
              <a:rPr lang="ru-RU" sz="2000" b="1" dirty="0"/>
              <a:t>не ели, мы не пили, </a:t>
            </a:r>
          </a:p>
          <a:p>
            <a:pPr marL="0" indent="0">
              <a:buNone/>
            </a:pPr>
            <a:r>
              <a:rPr lang="ru-RU" sz="2000" b="1" dirty="0"/>
              <a:t>Бабу снежную лепили. </a:t>
            </a:r>
          </a:p>
          <a:p>
            <a:pPr marL="0" indent="0">
              <a:buNone/>
            </a:pPr>
            <a:r>
              <a:rPr lang="ru-RU" sz="2000" b="1" dirty="0"/>
              <a:t>Снег февральский, слабый-слабый, </a:t>
            </a:r>
          </a:p>
          <a:p>
            <a:pPr marL="0" indent="0">
              <a:buNone/>
            </a:pPr>
            <a:r>
              <a:rPr lang="ru-RU" sz="2000" b="1" dirty="0"/>
              <a:t>Мялся под рукой, </a:t>
            </a:r>
          </a:p>
          <a:p>
            <a:pPr marL="0" indent="0">
              <a:buNone/>
            </a:pPr>
            <a:r>
              <a:rPr lang="ru-RU" sz="2000" b="1" dirty="0"/>
              <a:t>Но как раз для снежной бабы </a:t>
            </a:r>
          </a:p>
          <a:p>
            <a:pPr marL="0" indent="0">
              <a:buNone/>
            </a:pPr>
            <a:r>
              <a:rPr lang="ru-RU" sz="2000" b="1" dirty="0"/>
              <a:t>Нужен нам такой</a:t>
            </a:r>
            <a:r>
              <a:rPr lang="ru-RU" sz="2000" b="1" dirty="0" smtClean="0"/>
              <a:t>.»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                   (А. </a:t>
            </a:r>
            <a:r>
              <a:rPr lang="ru-RU" sz="2000" b="1" dirty="0" err="1" smtClean="0"/>
              <a:t>Барто</a:t>
            </a:r>
            <a:r>
              <a:rPr lang="ru-RU" sz="2000" b="1" dirty="0" smtClean="0"/>
              <a:t>)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6.  Мой словарь зимних слов: лыжи, санки, ледянка, коньки, горка, клюшка, снежки, каток, хоккей, шайба.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692697"/>
            <a:ext cx="5076055" cy="388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4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516" y="620688"/>
            <a:ext cx="8878988" cy="6121425"/>
          </a:xfrm>
        </p:spPr>
      </p:pic>
    </p:spTree>
    <p:extLst>
      <p:ext uri="{BB962C8B-B14F-4D97-AF65-F5344CB8AC3E}">
        <p14:creationId xmlns:p14="http://schemas.microsoft.com/office/powerpoint/2010/main" val="61275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7. Зимние загадки:</a:t>
            </a:r>
          </a:p>
          <a:p>
            <a:pPr marL="0" indent="0">
              <a:buNone/>
            </a:pPr>
            <a:r>
              <a:rPr lang="ru-RU" sz="2000" b="1" dirty="0" smtClean="0"/>
              <a:t>«Запорошила дорожки,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Разукрасила  окошки,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Радость детям подарила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И на санках прокатила».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  (зима)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« Без рук рисует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Без зубов кусает!»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 (мороз)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« На дворе горой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А дома водой.»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(снег)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« Без рук, без топорища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Построен </a:t>
            </a:r>
            <a:r>
              <a:rPr lang="ru-RU" sz="2000" b="1" dirty="0" err="1" smtClean="0"/>
              <a:t>мостище</a:t>
            </a:r>
            <a:r>
              <a:rPr lang="ru-RU" sz="2000" b="1" dirty="0" smtClean="0"/>
              <a:t>.»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 (лёд)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92696"/>
            <a:ext cx="4502274" cy="600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/>
              <a:t>    Зимние пословицы:</a:t>
            </a:r>
          </a:p>
          <a:p>
            <a:pPr marL="0" indent="0">
              <a:buNone/>
            </a:pPr>
            <a:r>
              <a:rPr lang="ru-RU" sz="2000" b="1" dirty="0" smtClean="0"/>
              <a:t> «Зима не лето, в шубу одета»,</a:t>
            </a:r>
          </a:p>
          <a:p>
            <a:pPr marL="0" indent="0">
              <a:buNone/>
            </a:pPr>
            <a:r>
              <a:rPr lang="ru-RU" sz="2000" b="1" dirty="0" smtClean="0"/>
              <a:t> «Зимой солнце светит, да не греет»,</a:t>
            </a:r>
          </a:p>
          <a:p>
            <a:pPr marL="0" indent="0">
              <a:buNone/>
            </a:pPr>
            <a:r>
              <a:rPr lang="ru-RU" sz="2000" b="1" dirty="0" smtClean="0"/>
              <a:t> «Мороз не велик, да стоять не велит»,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«Февраль богат снегом, апрель – водою».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Зимние стихи:                                                                                                           «Белый снег, пушистый</a:t>
            </a:r>
          </a:p>
          <a:p>
            <a:pPr marL="0" indent="0">
              <a:buNone/>
            </a:pPr>
            <a:r>
              <a:rPr lang="ru-RU" sz="2000" b="1" dirty="0" smtClean="0"/>
              <a:t>В воздухе кружится…»(И. З. Суриков)</a:t>
            </a:r>
          </a:p>
          <a:p>
            <a:pPr marL="0" indent="0">
              <a:buNone/>
            </a:pPr>
            <a:r>
              <a:rPr lang="ru-RU" sz="2000" b="1" dirty="0" smtClean="0"/>
              <a:t> « Вот зима пришла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Серебристая,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Белым снегом замела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Поле чистое…» (Р.А. </a:t>
            </a:r>
            <a:r>
              <a:rPr lang="ru-RU" sz="2000" b="1" dirty="0" err="1" smtClean="0"/>
              <a:t>Кудашёва</a:t>
            </a:r>
            <a:r>
              <a:rPr lang="ru-RU" sz="2000" b="1" dirty="0" smtClean="0"/>
              <a:t>)                                                                                 «Снег кружится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Снег ложится –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Снег! Снег! Снег!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Рады снегу зверь и птица</a:t>
            </a:r>
          </a:p>
          <a:p>
            <a:pPr marL="0" indent="0">
              <a:buNone/>
            </a:pPr>
            <a:r>
              <a:rPr lang="ru-RU" sz="2000" b="1" dirty="0" smtClean="0"/>
              <a:t>И, конечно, человек!» (С. Михалков)</a:t>
            </a:r>
          </a:p>
          <a:p>
            <a:pPr marL="0" indent="0">
              <a:buNone/>
            </a:pP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9" y="3066254"/>
            <a:ext cx="4733768" cy="305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404664"/>
            <a:ext cx="907300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                                             Зимние забавы.</a:t>
            </a:r>
          </a:p>
          <a:p>
            <a:pPr marL="0" indent="0">
              <a:buNone/>
            </a:pPr>
            <a:r>
              <a:rPr lang="ru-RU" sz="1800" b="1" dirty="0" smtClean="0"/>
              <a:t>Я очень люблю зиму. Сколько можно придумывать разных занятий! Слепили снеговика, можно пойти покататься на санках или ледянке. Надоели санки, можно поиграть в снежки. Снег пушистый, мягкий, падать на него не больно, а наоборот весело. А ещё зимой можно кататься на лыжах и коньках. На катке                                                                          люди разного возраста. И малыши лет 5 и бабушки с дедушками. Никто никому не мешает. У хоккеистов своё занятие, малыши пытаются не упасть сразу , а какой-то парень так здорово катается, как фигурист. Плохо, что долго не погуляешь, потому что мороз о себе напоминает, как только встанешь. Но всё равно, когда солнечный день, на улице время пролетает незаметно и никакой мороз не страшен.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517" y="3316277"/>
            <a:ext cx="2568817" cy="34250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3368236"/>
            <a:ext cx="2529849" cy="33731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0098" y="3316278"/>
            <a:ext cx="2568818" cy="34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779</Words>
  <Application>Microsoft Office PowerPoint</Application>
  <PresentationFormat>Экран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 р о е к 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 р о е к т</dc:title>
  <dc:creator>Bill Gates</dc:creator>
  <cp:lastModifiedBy>Admin</cp:lastModifiedBy>
  <cp:revision>34</cp:revision>
  <dcterms:created xsi:type="dcterms:W3CDTF">2015-02-15T05:29:09Z</dcterms:created>
  <dcterms:modified xsi:type="dcterms:W3CDTF">2015-12-06T16:11:29Z</dcterms:modified>
</cp:coreProperties>
</file>