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8" r:id="rId5"/>
    <p:sldId id="260" r:id="rId6"/>
    <p:sldId id="261" r:id="rId7"/>
    <p:sldId id="263" r:id="rId8"/>
    <p:sldId id="264" r:id="rId9"/>
    <p:sldId id="278" r:id="rId10"/>
    <p:sldId id="271" r:id="rId11"/>
    <p:sldId id="274" r:id="rId12"/>
    <p:sldId id="276" r:id="rId13"/>
    <p:sldId id="275" r:id="rId14"/>
    <p:sldId id="273" r:id="rId15"/>
    <p:sldId id="272" r:id="rId16"/>
    <p:sldId id="270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6" autoAdjust="0"/>
    <p:restoredTop sz="86437" autoAdjust="0"/>
  </p:normalViewPr>
  <p:slideViewPr>
    <p:cSldViewPr>
      <p:cViewPr varScale="1">
        <p:scale>
          <a:sx n="113" d="100"/>
          <a:sy n="113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0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9D90-18A9-4D62-9DD0-E291A40D773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0A37D-6181-4FAD-8DCC-876EC660B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animal-photos.ru/insects/cockchafer/3175-na-cvetochke.html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animal-photos.ru/insects/bee/3160-portret-pchely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animal-photos.ru/insects/bee/3160-portret-pchely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animal-photos.ru/insects/bee/3160-portret-pchely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Насекомые</a:t>
            </a:r>
            <a:endParaRPr lang="ru-RU" sz="6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6578" y="5929330"/>
            <a:ext cx="2143140" cy="57150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1600" i="1" dirty="0" smtClean="0">
                <a:solidFill>
                  <a:srgbClr val="0070C0"/>
                </a:solidFill>
              </a:rPr>
              <a:t>Кравцун М.Г.</a:t>
            </a:r>
          </a:p>
          <a:p>
            <a:pPr algn="r"/>
            <a:r>
              <a:rPr lang="ru-RU" sz="1600" i="1" dirty="0" smtClean="0">
                <a:solidFill>
                  <a:srgbClr val="0070C0"/>
                </a:solidFill>
              </a:rPr>
              <a:t>МБОУ ЕСОШ №1</a:t>
            </a:r>
            <a:endParaRPr lang="ru-RU" sz="1600" i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https://im0-tub-ru.yandex.net/i?id=c3c8d5c73ee741cdd1342a9d482f4a58&amp;n=33&amp;h=190&amp;w=2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14290"/>
            <a:ext cx="2419350" cy="1809751"/>
          </a:xfrm>
          <a:prstGeom prst="rect">
            <a:avLst/>
          </a:prstGeom>
          <a:noFill/>
        </p:spPr>
      </p:pic>
      <p:pic>
        <p:nvPicPr>
          <p:cNvPr id="10244" name="Picture 4" descr="http://www.photo-wallpapers.ru/view_preview.php?id=Jivotniie912&amp;width=1280&amp;height=76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98" y="214290"/>
            <a:ext cx="2865377" cy="1719226"/>
          </a:xfrm>
          <a:prstGeom prst="rect">
            <a:avLst/>
          </a:prstGeom>
          <a:noFill/>
        </p:spPr>
      </p:pic>
      <p:pic>
        <p:nvPicPr>
          <p:cNvPr id="10246" name="Picture 6" descr="http://mykartinka.ru/_ph/5/87432133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0364" y="428604"/>
            <a:ext cx="2600292" cy="2032364"/>
          </a:xfrm>
          <a:prstGeom prst="rect">
            <a:avLst/>
          </a:prstGeom>
          <a:noFill/>
        </p:spPr>
      </p:pic>
      <p:pic>
        <p:nvPicPr>
          <p:cNvPr id="7" name="Рисунок 6" descr="http://img2.juzaphoto.com/001/shared_files/uploads/14382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3" y="3357562"/>
            <a:ext cx="264320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znp.ru/wp-content/uploads/2015/08/nasekomye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00365" y="3929066"/>
            <a:ext cx="285752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g.myconfinedspace.com/wp-content/uploads/2007/06/grass-hopper-wallpaper-very-green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43636" y="3357563"/>
            <a:ext cx="2824154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Цикада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4572008"/>
            <a:ext cx="8715436" cy="2143140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i="1" dirty="0" smtClean="0">
                <a:solidFill>
                  <a:srgbClr val="0070C0"/>
                </a:solidFill>
              </a:rPr>
              <a:t>Цикады — музыкальные животные, каждый из видов которых производит звук своей тональности. Некоторые энтомологи могут узнать вид цикады лишь по звуку.</a:t>
            </a:r>
          </a:p>
          <a:p>
            <a:r>
              <a:rPr lang="ru-RU" sz="1800" b="1" i="1" dirty="0" smtClean="0">
                <a:solidFill>
                  <a:srgbClr val="0070C0"/>
                </a:solidFill>
              </a:rPr>
              <a:t>Цикады — отличные маскировщики, их сложно увидеть невооруженным взглядом.</a:t>
            </a:r>
          </a:p>
          <a:p>
            <a:r>
              <a:rPr lang="ru-RU" sz="1800" b="1" i="1" dirty="0" smtClean="0">
                <a:solidFill>
                  <a:srgbClr val="0070C0"/>
                </a:solidFill>
              </a:rPr>
              <a:t>Главный враг цикады — земляная оса. Это насекомое способно найти цикаду без особой сложности. После этого оса жалит цикаду и оттаскивает ее к себе домой, на питание личинок.</a:t>
            </a:r>
          </a:p>
          <a:p>
            <a:endParaRPr lang="ru-RU" dirty="0"/>
          </a:p>
        </p:txBody>
      </p:sp>
      <p:pic>
        <p:nvPicPr>
          <p:cNvPr id="12" name="Содержимое 8" descr="Цикада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2288" y="214291"/>
            <a:ext cx="54864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Светляк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4572008"/>
            <a:ext cx="8715436" cy="2143140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Светлячки — это любопытные насекомые, которые умеют светиться. Светлячков бывает очень много — целых 2 тысячи видов, разбросанных по всему миру.</a:t>
            </a:r>
          </a:p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В темноте светлячки излучают </a:t>
            </a:r>
            <a:r>
              <a:rPr lang="ru-RU" sz="1600" b="1" i="1" dirty="0" err="1" smtClean="0">
                <a:solidFill>
                  <a:srgbClr val="0070C0"/>
                </a:solidFill>
              </a:rPr>
              <a:t>фосфорицирующий</a:t>
            </a:r>
            <a:r>
              <a:rPr lang="ru-RU" sz="1600" b="1" i="1" dirty="0" smtClean="0">
                <a:solidFill>
                  <a:srgbClr val="0070C0"/>
                </a:solidFill>
              </a:rPr>
              <a:t> свет: желто-зеленая зона спектра, длина волны 500-650 нм. Многие виды светлячков умеют создавать прерывистый свет или могут «притушить» свой фонарик.</a:t>
            </a:r>
          </a:p>
          <a:p>
            <a:endParaRPr lang="ru-RU" dirty="0"/>
          </a:p>
        </p:txBody>
      </p:sp>
      <p:pic>
        <p:nvPicPr>
          <p:cNvPr id="8" name="Содержимое 7" descr="Светляк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2288" y="71415"/>
            <a:ext cx="54864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Майский жук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4572008"/>
            <a:ext cx="8715436" cy="21431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b="1" i="1" dirty="0" smtClean="0">
                <a:solidFill>
                  <a:srgbClr val="0070C0"/>
                </a:solidFill>
              </a:rPr>
              <a:t>Майские жуки говорят нам о том, что весна пришла. Их жужжание можно услышать в первые теплые деньки мая. По идее, майский жук летать не должен. Его полет — исключение из всех законов аэродинамики.</a:t>
            </a:r>
          </a:p>
          <a:p>
            <a:pPr algn="ctr"/>
            <a:r>
              <a:rPr lang="ru-RU" sz="1800" b="1" i="1" dirty="0" smtClean="0">
                <a:solidFill>
                  <a:srgbClr val="0070C0"/>
                </a:solidFill>
              </a:rPr>
              <a:t>Майского жука нельзя завозить в США, поскольку у него там нет естественных врагов. Это значит, что жук может расплодиться и уничтожить всю растительность Америки.</a:t>
            </a:r>
          </a:p>
          <a:p>
            <a:r>
              <a:rPr lang="ru-RU" b="1" dirty="0" smtClean="0">
                <a:hlinkClick r:id="rId2"/>
              </a:rPr>
              <a:t/>
            </a:r>
            <a:br>
              <a:rPr lang="ru-RU" b="1" dirty="0" smtClean="0">
                <a:hlinkClick r:id="rId2"/>
              </a:rPr>
            </a:br>
            <a:endParaRPr lang="ru-RU" dirty="0"/>
          </a:p>
        </p:txBody>
      </p:sp>
      <p:pic>
        <p:nvPicPr>
          <p:cNvPr id="9" name="Picture 2" descr="На цветочке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2288" y="214291"/>
            <a:ext cx="5486400" cy="378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Жук-олень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4572008"/>
            <a:ext cx="8715436" cy="2143140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solidFill>
                  <a:srgbClr val="0070C0"/>
                </a:solidFill>
              </a:rPr>
              <a:t>Жуки-олени — самые большие жуки в Европе и России. Могут достигать длины в 10 сантиметров. Жук-олень внесен в Красную книгу, представителей этого вида насекомых уже практически не осталось в Европе, хотя их еще можно встретить в России.</a:t>
            </a:r>
          </a:p>
          <a:p>
            <a:pPr algn="ctr"/>
            <a:r>
              <a:rPr lang="ru-RU" sz="1800" b="1" i="1" dirty="0" smtClean="0">
                <a:solidFill>
                  <a:srgbClr val="0070C0"/>
                </a:solidFill>
              </a:rPr>
              <a:t>Жук-олень не ест пищу, он питается лишь соком деревьев. Этому жуку выпала почетная доля стать насекомым года-2012 в Германии, Австрии и Швейцарии.</a:t>
            </a:r>
          </a:p>
          <a:p>
            <a:endParaRPr lang="ru-RU" dirty="0"/>
          </a:p>
        </p:txBody>
      </p:sp>
      <p:pic>
        <p:nvPicPr>
          <p:cNvPr id="9" name="Содержимое 5" descr="Жук-олень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142852"/>
            <a:ext cx="54864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Богомол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4572008"/>
            <a:ext cx="8715436" cy="2143140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0070C0"/>
                </a:solidFill>
              </a:rPr>
              <a:t>Богомолы — это смешные насекомые, относящиеся к отряду </a:t>
            </a:r>
            <a:r>
              <a:rPr lang="ru-RU" sz="1800" b="1" i="1" dirty="0" err="1" smtClean="0">
                <a:solidFill>
                  <a:srgbClr val="0070C0"/>
                </a:solidFill>
              </a:rPr>
              <a:t>тараканообразных</a:t>
            </a:r>
            <a:r>
              <a:rPr lang="ru-RU" sz="1800" b="1" i="1" dirty="0" smtClean="0">
                <a:solidFill>
                  <a:srgbClr val="0070C0"/>
                </a:solidFill>
              </a:rPr>
              <a:t>. У богомолов есть только одно ухо, правда слышит оно прекрасно. Богомолы — мастера камуфляжа. Это животное практически нереально найти в дикой природе.</a:t>
            </a:r>
          </a:p>
          <a:p>
            <a:r>
              <a:rPr lang="ru-RU" sz="1800" b="1" i="1" dirty="0" smtClean="0">
                <a:solidFill>
                  <a:srgbClr val="0070C0"/>
                </a:solidFill>
              </a:rPr>
              <a:t>Богомолы питаются маленькими ящерками, змейками, жабами. Если очень хочется кушать, он может съесть и своего «родственника» — другого богомола.</a:t>
            </a:r>
          </a:p>
          <a:p>
            <a:endParaRPr lang="ru-RU" dirty="0"/>
          </a:p>
        </p:txBody>
      </p:sp>
      <p:pic>
        <p:nvPicPr>
          <p:cNvPr id="8" name="Рисунок 7" descr="Водомерка и яркое отражение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42851"/>
            <a:ext cx="4786346" cy="371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Клоп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4572008"/>
            <a:ext cx="8715436" cy="2143140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0070C0"/>
                </a:solidFill>
              </a:rPr>
              <a:t>Клопы — известные всем «вонючки» из мира насекомых. Клопы способны почувствовать запах пота человека на расстоянии около 9-12 метров.</a:t>
            </a:r>
          </a:p>
          <a:p>
            <a:r>
              <a:rPr lang="ru-RU" sz="1800" b="1" i="1" dirty="0" smtClean="0">
                <a:solidFill>
                  <a:srgbClr val="0070C0"/>
                </a:solidFill>
              </a:rPr>
              <a:t>Взрослый клоп может прожить без еды около 500 дней.</a:t>
            </a:r>
          </a:p>
          <a:p>
            <a:r>
              <a:rPr lang="ru-RU" sz="1800" b="1" i="1" dirty="0" smtClean="0">
                <a:solidFill>
                  <a:srgbClr val="0070C0"/>
                </a:solidFill>
              </a:rPr>
              <a:t>Клопы обладают </a:t>
            </a:r>
            <a:r>
              <a:rPr lang="ru-RU" sz="1800" b="1" i="1" dirty="0" err="1" smtClean="0">
                <a:solidFill>
                  <a:srgbClr val="0070C0"/>
                </a:solidFill>
              </a:rPr>
              <a:t>резистивностью</a:t>
            </a:r>
            <a:r>
              <a:rPr lang="ru-RU" sz="1800" b="1" i="1" dirty="0" smtClean="0">
                <a:solidFill>
                  <a:srgbClr val="0070C0"/>
                </a:solidFill>
              </a:rPr>
              <a:t> — они привыкают к отравляющим веществам, и на следующее поколение клопов яд уже не будет воздействовать.</a:t>
            </a:r>
          </a:p>
          <a:p>
            <a:endParaRPr lang="ru-RU" dirty="0"/>
          </a:p>
        </p:txBody>
      </p:sp>
      <p:pic>
        <p:nvPicPr>
          <p:cNvPr id="9" name="Рисунок 8" descr="Клоп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2288" y="1"/>
            <a:ext cx="548640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solidFill>
                  <a:srgbClr val="0070C0"/>
                </a:solidFill>
              </a:rPr>
              <a:t>            Бабочка                                Богомол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Удивительный градиент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85794"/>
            <a:ext cx="457203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Богомол на листиках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857232"/>
            <a:ext cx="428628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714876" y="4500570"/>
            <a:ext cx="4286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0070C0"/>
                </a:solidFill>
              </a:rPr>
              <a:t>Богомолы — это смешные насекомые, относящиеся к отряду </a:t>
            </a:r>
            <a:r>
              <a:rPr lang="ru-RU" sz="1400" b="1" i="1" dirty="0" err="1" smtClean="0">
                <a:solidFill>
                  <a:srgbClr val="0070C0"/>
                </a:solidFill>
              </a:rPr>
              <a:t>тараканообразных</a:t>
            </a:r>
            <a:r>
              <a:rPr lang="ru-RU" sz="1400" b="1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1400" b="1" i="1" dirty="0" smtClean="0">
                <a:solidFill>
                  <a:srgbClr val="0070C0"/>
                </a:solidFill>
              </a:rPr>
              <a:t> У богомолов есть только одно ухо, правда слышит оно прекрасно. Богомолы — мастера камуфляжа. Это животное практически нереально найти в дикой природе.</a:t>
            </a:r>
          </a:p>
          <a:p>
            <a:r>
              <a:rPr lang="ru-RU" sz="1400" b="1" i="1" dirty="0" smtClean="0">
                <a:solidFill>
                  <a:srgbClr val="0070C0"/>
                </a:solidFill>
              </a:rPr>
              <a:t>Богомолы питаются маленькими ящерками, змейками, жабами. Если очень хочется кушать, он может съесть и своего «родственника» — другого богомола.</a:t>
            </a:r>
            <a:endParaRPr lang="ru-RU" sz="1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357694"/>
            <a:ext cx="44291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0070C0"/>
                </a:solidFill>
              </a:rPr>
              <a:t>Бабочки — представители группы чешуекрылых насекомых. Бабочки — прекрасные опылители, по численности их превосходят лишь пчелы.</a:t>
            </a:r>
          </a:p>
          <a:p>
            <a:r>
              <a:rPr lang="ru-RU" sz="1400" b="1" i="1" dirty="0" smtClean="0">
                <a:solidFill>
                  <a:srgbClr val="0070C0"/>
                </a:solidFill>
              </a:rPr>
              <a:t>Бабочки могут летать со скоростью 15 километров в час, хотя некоторые виды способны разогнаться и до 50 километров в час.</a:t>
            </a:r>
          </a:p>
          <a:p>
            <a:r>
              <a:rPr lang="ru-RU" sz="1400" b="1" i="1" dirty="0" smtClean="0">
                <a:solidFill>
                  <a:srgbClr val="0070C0"/>
                </a:solidFill>
              </a:rPr>
              <a:t>Бабочка имеет цикл жизни: яйцо превращается в гусеницу, которая превращается в куколку и, соответственно, в бабочку.</a:t>
            </a:r>
          </a:p>
          <a:p>
            <a:r>
              <a:rPr lang="ru-RU" sz="1400" b="1" i="1" dirty="0" smtClean="0">
                <a:solidFill>
                  <a:srgbClr val="0070C0"/>
                </a:solidFill>
              </a:rPr>
              <a:t>Бабочки никогда не спят.</a:t>
            </a:r>
            <a:endParaRPr lang="ru-RU" sz="1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Пчела                                 Сверчок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2928957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300" i="1" dirty="0" smtClean="0">
                <a:solidFill>
                  <a:srgbClr val="0070C0"/>
                </a:solidFill>
              </a:rPr>
              <a:t>Чтобы получить 30 грамм меда (одна ложка), 400 пчел трудится целый день. Если недалеко от пасеки пчелка нашла корм, то она танцует «круговой» танец, сообщая об этом своим «коллегам».</a:t>
            </a:r>
          </a:p>
          <a:p>
            <a:pPr algn="ctr"/>
            <a:r>
              <a:rPr lang="ru-RU" sz="3300" i="1" dirty="0" smtClean="0">
                <a:solidFill>
                  <a:srgbClr val="0070C0"/>
                </a:solidFill>
              </a:rPr>
              <a:t>Пчелиный рой — это обычно около 50-60 тысяч пчел. Суммарно в таком рое пчелки могут принести за раз около 2 килограммов меда. Мед эти насекомые хранят в зобах.</a:t>
            </a:r>
          </a:p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642918"/>
            <a:ext cx="4041775" cy="3000396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4500" i="1" dirty="0" smtClean="0">
                <a:solidFill>
                  <a:srgbClr val="0070C0"/>
                </a:solidFill>
              </a:rPr>
              <a:t>Сверчки — небольшие насекомые, напоминающие кузнечиков. Сверчки могут совокупляться около 50 раз в течение 3 часов с одной и той же самкой — это рекорд в мире животных.</a:t>
            </a:r>
          </a:p>
          <a:p>
            <a:pPr algn="ctr"/>
            <a:r>
              <a:rPr lang="ru-RU" sz="4500" i="1" dirty="0" smtClean="0">
                <a:solidFill>
                  <a:srgbClr val="0070C0"/>
                </a:solidFill>
              </a:rPr>
              <a:t>Частота стрекотания сверчка зависит от температуры воздуха. Чтобы выяснить, сколько градусов на улице, необходимо сосчитать количество звуков за 25 секунд, разделить это число на 3 и прибавить к результату 4. Так мы получим точную температуру в градусах Цельсия. Работает этот метод лишь при теплой погоде.</a:t>
            </a:r>
          </a:p>
          <a:p>
            <a:endParaRPr lang="ru-RU" dirty="0"/>
          </a:p>
        </p:txBody>
      </p:sp>
      <p:pic>
        <p:nvPicPr>
          <p:cNvPr id="7" name="Содержимое 6" descr="Пчелки и соты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3786190"/>
            <a:ext cx="428628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Зеленый сверчок"/>
          <p:cNvPicPr>
            <a:picLocks noGrp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3786190"/>
            <a:ext cx="4398965" cy="28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Муравей                          Божья коровка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2928957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14356"/>
            <a:ext cx="4041775" cy="321471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400" i="1" dirty="0" smtClean="0">
                <a:solidFill>
                  <a:srgbClr val="0070C0"/>
                </a:solidFill>
              </a:rPr>
              <a:t>Божья коровка — очень милый жучок яркой расцветки. В мире существует более 5000 видов божьих коровок. Коровки бывают разных цветов: желтые, красные, розовые, черные и белые.</a:t>
            </a:r>
          </a:p>
          <a:p>
            <a:pPr algn="ctr"/>
            <a:r>
              <a:rPr lang="ru-RU" sz="3400" i="1" dirty="0" smtClean="0">
                <a:solidFill>
                  <a:srgbClr val="0070C0"/>
                </a:solidFill>
              </a:rPr>
              <a:t>Чем больше возраст у жучка, тем меньше черных точек у него на спине.</a:t>
            </a:r>
          </a:p>
          <a:p>
            <a:pPr algn="ctr"/>
            <a:r>
              <a:rPr lang="ru-RU" sz="3400" i="1" dirty="0" smtClean="0">
                <a:solidFill>
                  <a:srgbClr val="0070C0"/>
                </a:solidFill>
              </a:rPr>
              <a:t>Божьи коровки умеют маскироваться под мертвых, чтобы спастись от врагов. Если же такой вариант не подходит, то они выделяют жидкость оранжевого цвета, которая отпугивает хищников.</a:t>
            </a:r>
          </a:p>
          <a:p>
            <a:endParaRPr lang="ru-RU" dirty="0"/>
          </a:p>
        </p:txBody>
      </p:sp>
      <p:pic>
        <p:nvPicPr>
          <p:cNvPr id="9" name="Рисунок 8" descr="На листике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3786190"/>
            <a:ext cx="428628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42844" y="714356"/>
            <a:ext cx="4286280" cy="3571899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i="1" dirty="0" smtClean="0">
                <a:solidFill>
                  <a:srgbClr val="0070C0"/>
                </a:solidFill>
              </a:rPr>
              <a:t>Муравьи — это высокоорганизованные насекомые, чье необычное поведение, похожее на разумное, привлекает внимание ученых уже много лет. Муравьи способны к самопожертвованию ради колонии, они могут организовывать многоэтапные действия, умеют приспособляться к условиям.</a:t>
            </a:r>
          </a:p>
          <a:p>
            <a:pPr algn="ctr"/>
            <a:r>
              <a:rPr lang="ru-RU" sz="3400" b="1" i="1" dirty="0" smtClean="0">
                <a:solidFill>
                  <a:srgbClr val="0070C0"/>
                </a:solidFill>
              </a:rPr>
              <a:t>На одного человека приходится около миллиона муравьев. Только представьте, сколько их во всем мире!</a:t>
            </a:r>
          </a:p>
          <a:p>
            <a:endParaRPr lang="ru-RU" dirty="0"/>
          </a:p>
        </p:txBody>
      </p:sp>
      <p:pic>
        <p:nvPicPr>
          <p:cNvPr id="13" name="Содержимое 12" descr="Божья коровка"/>
          <p:cNvPicPr>
            <a:picLocks noGrp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3929066"/>
            <a:ext cx="4041775" cy="270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0070C0"/>
                </a:solidFill>
              </a:rPr>
              <a:t>            Комар                        Колорадский жук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2928957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14356"/>
            <a:ext cx="4041775" cy="321471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i="1" dirty="0" smtClean="0">
                <a:solidFill>
                  <a:srgbClr val="0070C0"/>
                </a:solidFill>
              </a:rPr>
              <a:t>Колорадский жук — самый известный жук-вредитель, который повреждает картошку, томаты, баклажаны, перцы и другие культуры, заботливо выращиваемые человеком.</a:t>
            </a:r>
          </a:p>
          <a:p>
            <a:pPr algn="ctr"/>
            <a:r>
              <a:rPr lang="ru-RU" sz="1800" i="1" dirty="0" smtClean="0">
                <a:solidFill>
                  <a:srgbClr val="0070C0"/>
                </a:solidFill>
              </a:rPr>
              <a:t>Размер жуков — около 1 сантиметра в длину. Питаются колорадские жуки, как мы уже сказали, молодыми листьями растений, а селятся рядом с грядками.</a:t>
            </a:r>
            <a:endParaRPr lang="ru-RU" sz="1800" i="1" dirty="0">
              <a:solidFill>
                <a:srgbClr val="0070C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42844" y="714356"/>
            <a:ext cx="4286280" cy="357189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1600" b="1" i="1" dirty="0" smtClean="0">
                <a:solidFill>
                  <a:srgbClr val="0070C0"/>
                </a:solidFill>
              </a:rPr>
              <a:t>Комары — маленькие насекомые, известные каждому человеку не понаслышке. Комары имеют несколько необычных особенностей: к примеру, самка комара живет в два раза больше, чем самец. Кроме того, сосут кровь тоже исключительно самки — они ищут еду, которая поможет кормить будущее потомство.</a:t>
            </a:r>
          </a:p>
          <a:p>
            <a:pPr algn="ctr">
              <a:buNone/>
            </a:pPr>
            <a:r>
              <a:rPr lang="ru-RU" sz="1600" b="1" i="1" dirty="0" smtClean="0">
                <a:solidFill>
                  <a:srgbClr val="0070C0"/>
                </a:solidFill>
              </a:rPr>
              <a:t>Противный писк комара, который мы часто слышим — это результат взмахов крыльев этих насекомых. А кусают комары чаще потных людей, их привлекает уникальный запах человека в сочетании с запахом пот</a:t>
            </a:r>
          </a:p>
          <a:p>
            <a:pPr algn="ctr"/>
            <a:endParaRPr lang="ru-RU" sz="3400" b="1" i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10" name="Рисунок 9" descr="Комар кусает человека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5" y="4071942"/>
            <a:ext cx="4429156" cy="257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Вредитель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4000504"/>
            <a:ext cx="4286280" cy="2732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Насекомые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429156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Насекомые</a:t>
            </a:r>
            <a:r>
              <a:rPr lang="ru-RU" sz="2800" i="1" dirty="0" smtClean="0">
                <a:solidFill>
                  <a:srgbClr val="0070C0"/>
                </a:solidFill>
              </a:rPr>
              <a:t> — это класс членистоногих беспозвоночных животных. Насекомые бывают разные, их размер варьируется от 0,2 мм до более 35 см.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Насекомых </a:t>
            </a:r>
            <a:r>
              <a:rPr lang="ru-RU" sz="2800" i="1" dirty="0" smtClean="0">
                <a:solidFill>
                  <a:srgbClr val="0070C0"/>
                </a:solidFill>
              </a:rPr>
              <a:t>имеется более миллиона видов, они живут на всей земле, от Антарктиды до Антарктики. Некоторые насекомые живут менее 1 недели, а некоторые более 15 лет.</a:t>
            </a:r>
          </a:p>
          <a:p>
            <a:r>
              <a:rPr lang="ru-RU" sz="2800" i="1" dirty="0" smtClean="0">
                <a:solidFill>
                  <a:srgbClr val="0070C0"/>
                </a:solidFill>
              </a:rPr>
              <a:t>Из всех животных насекомые составляют примерно 91%, что является подавляющим большинством.</a:t>
            </a:r>
          </a:p>
          <a:p>
            <a:endParaRPr lang="ru-RU" dirty="0"/>
          </a:p>
        </p:txBody>
      </p:sp>
      <p:pic>
        <p:nvPicPr>
          <p:cNvPr id="4" name="Рисунок 3" descr="http://im2.peldata.com/bl1/4843/55bg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42852"/>
            <a:ext cx="285752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unlib.ru/cimg/2014/102013/373076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98" y="142853"/>
            <a:ext cx="2969998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vidpochinok.com.ua/images/public/0415658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85728"/>
            <a:ext cx="828680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364333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Любите родную природу -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Озера, леса и поля.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Ведь это же наше с тобою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Навеки родная земля.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 ней мы с тобою родились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Живем мы с тобою на ней.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Так будем же люди все вместе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Мы к ней относиться добрей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Насекомые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35719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4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животные, у которого 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пары ножек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тело четко делится на три части: 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голову, грудь, брюшко.</a:t>
            </a:r>
            <a:endParaRPr lang="ru-RU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grounde.ru/wp-content/uploads/2014/04/tonna-srednyaya-urozhajnost-kartofelya-1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286256"/>
            <a:ext cx="3248025" cy="243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www.walldevil.com/wallpapers/a43/black-wallpaper-wallpapers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4286256"/>
            <a:ext cx="3771896" cy="235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778671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                        </a:t>
            </a:r>
            <a:r>
              <a:rPr lang="ru-RU" sz="3900" b="1" i="1" dirty="0" smtClean="0">
                <a:solidFill>
                  <a:srgbClr val="0070C0"/>
                </a:solidFill>
              </a:rPr>
              <a:t>Загадки о насекомых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Шевелились у цветка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Все четыре лепестка.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Я сорвать его хотел –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Он вспорхнул и улетел</a:t>
            </a: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Бабочка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http://ecoindustry.ru/i/ecorecords/80/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2428868"/>
            <a:ext cx="4714908" cy="3684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4757742" cy="30718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5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Надевает эта крошка</a:t>
            </a:r>
            <a:r>
              <a:rPr lang="ru-RU" sz="35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5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Платье красное в горошек.</a:t>
            </a:r>
            <a:r>
              <a:rPr lang="ru-RU" sz="35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5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летать умеет ловко</a:t>
            </a:r>
            <a:r>
              <a:rPr lang="ru-RU" sz="35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5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Это…</a:t>
            </a:r>
            <a:endParaRPr lang="ru-RU" sz="3500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3500" i="1" dirty="0"/>
          </a:p>
          <a:p>
            <a:pPr>
              <a:buNone/>
            </a:pPr>
            <a:r>
              <a:rPr lang="ru-RU" sz="3500" b="1" i="1" dirty="0" smtClean="0">
                <a:solidFill>
                  <a:schemeClr val="bg1"/>
                </a:solidFill>
              </a:rPr>
              <a:t>    </a:t>
            </a:r>
            <a:r>
              <a:rPr lang="ru-RU" sz="3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Божья коровка</a:t>
            </a:r>
            <a:endParaRPr lang="ru-RU" sz="3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bozhya-korovka-na-travink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86116" y="2285992"/>
            <a:ext cx="5572164" cy="4177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5286380" cy="3071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	</a:t>
            </a: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цветком она жужжит,</a:t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улью быстро так летит,</a:t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Мёд свой в соты отдала,</a:t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зовут её? …</a:t>
            </a:r>
            <a:endParaRPr lang="ru-RU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Пчела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http://www.zoofirma.ru/images/knigi/0999/39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3071810"/>
            <a:ext cx="5205409" cy="3510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5286380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зверь, не птица —</a:t>
            </a: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Нос, как спица.</a:t>
            </a: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Летит — пищит,</a:t>
            </a: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Сядет — молчит.</a:t>
            </a: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его убьёт,</a:t>
            </a: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 кровь свою прольёт.</a:t>
            </a:r>
            <a:endParaRPr lang="ru-RU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Комар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komar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867" y="3143248"/>
            <a:ext cx="4857785" cy="3653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7143768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	</a:t>
            </a: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фраке зелёном маэстро</a:t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Взлетает над лугом в цвету.</a:t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— гордость местного оркестра</a:t>
            </a:r>
            <a:b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лучший прыгун в высоту.</a:t>
            </a:r>
          </a:p>
          <a:p>
            <a:pPr>
              <a:buNone/>
            </a:pP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Кузнечик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zelenyj-kuznechik-sidit-na-list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43251" y="2714620"/>
            <a:ext cx="5214997" cy="39104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Насекомые Ростовской области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2844" y="1285860"/>
            <a:ext cx="4354544" cy="2143139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600" i="1" cap="all" dirty="0" smtClean="0">
                <a:solidFill>
                  <a:srgbClr val="0070C0"/>
                </a:solidFill>
              </a:rPr>
              <a:t>МОЛЬ</a:t>
            </a:r>
          </a:p>
          <a:p>
            <a:pPr algn="ctr"/>
            <a:r>
              <a:rPr lang="ru-RU" sz="2600" i="1" dirty="0" smtClean="0">
                <a:solidFill>
                  <a:srgbClr val="0070C0"/>
                </a:solidFill>
              </a:rPr>
              <a:t>Моль — это насекомое, являющееся близким родственником бабочки. Моль обычно активна по ночам, а днем скрывается в своем убежище.</a:t>
            </a:r>
          </a:p>
          <a:p>
            <a:pPr algn="ctr"/>
            <a:r>
              <a:rPr lang="ru-RU" sz="2600" i="1" dirty="0" smtClean="0">
                <a:solidFill>
                  <a:srgbClr val="0070C0"/>
                </a:solidFill>
              </a:rPr>
              <a:t>Моль питается разнообразной пищей: мехом, шерстью, мясом, рыбой, насекомыми, войлоком, кожей и пылью. Моль не переносит температуры ниже нуля, а также запах апельсиновых корок и туалетного мыла.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284693" cy="2036763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2900" i="1" cap="all" dirty="0" smtClean="0">
                <a:solidFill>
                  <a:srgbClr val="0070C0"/>
                </a:solidFill>
              </a:rPr>
              <a:t>ОСА</a:t>
            </a:r>
          </a:p>
          <a:p>
            <a:pPr algn="ctr"/>
            <a:r>
              <a:rPr lang="ru-RU" sz="2900" i="1" dirty="0" smtClean="0">
                <a:solidFill>
                  <a:srgbClr val="0070C0"/>
                </a:solidFill>
              </a:rPr>
              <a:t>Осы бывают общественными насекомыми, а бывают — одиночками. Среди 17 тысяч видов ос общественных лишь 1500.</a:t>
            </a:r>
          </a:p>
          <a:p>
            <a:pPr algn="ctr"/>
            <a:r>
              <a:rPr lang="ru-RU" sz="2900" i="1" dirty="0" smtClean="0">
                <a:solidFill>
                  <a:srgbClr val="0070C0"/>
                </a:solidFill>
              </a:rPr>
              <a:t>Осы питаются жидкостями: нектаром и соком цветов. Осы могут ужалить, но делают это крайне редко — исключительно в целях самозащиты. Если вы будете сидеть и не двигаться, оса вас не тронет.</a:t>
            </a:r>
          </a:p>
          <a:p>
            <a:endParaRPr lang="ru-RU" dirty="0"/>
          </a:p>
        </p:txBody>
      </p:sp>
      <p:pic>
        <p:nvPicPr>
          <p:cNvPr id="9" name="Содержимое 8" descr="Пушистик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876"/>
            <a:ext cx="4040188" cy="30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Грозная оса"/>
          <p:cNvPicPr>
            <a:picLocks noGrp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714752"/>
            <a:ext cx="4041775" cy="269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1188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Насекомые</vt:lpstr>
      <vt:lpstr>Насекомые</vt:lpstr>
      <vt:lpstr>Насекомые</vt:lpstr>
      <vt:lpstr>Слайд 4</vt:lpstr>
      <vt:lpstr>Слайд 5</vt:lpstr>
      <vt:lpstr>Слайд 6</vt:lpstr>
      <vt:lpstr>Слайд 7</vt:lpstr>
      <vt:lpstr>Слайд 8</vt:lpstr>
      <vt:lpstr>Насекомые Ростовской области</vt:lpstr>
      <vt:lpstr>Цикада</vt:lpstr>
      <vt:lpstr>Светляк</vt:lpstr>
      <vt:lpstr>Майский жук</vt:lpstr>
      <vt:lpstr>Жук-олень</vt:lpstr>
      <vt:lpstr>Богомол</vt:lpstr>
      <vt:lpstr>Клоп</vt:lpstr>
      <vt:lpstr>            Бабочка                                Богомол</vt:lpstr>
      <vt:lpstr>Пчела                                 Сверчок</vt:lpstr>
      <vt:lpstr>Муравей                          Божья коровка</vt:lpstr>
      <vt:lpstr>            Комар                        Колорадский жук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</dc:title>
  <dc:creator>Вася</dc:creator>
  <cp:lastModifiedBy>Вася</cp:lastModifiedBy>
  <cp:revision>23</cp:revision>
  <dcterms:created xsi:type="dcterms:W3CDTF">2015-12-06T08:51:09Z</dcterms:created>
  <dcterms:modified xsi:type="dcterms:W3CDTF">2015-12-06T18:52:49Z</dcterms:modified>
</cp:coreProperties>
</file>