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61" r:id="rId3"/>
    <p:sldId id="262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8DB09-E736-4831-8C32-B5FA7A7CC27C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CEA75-6BB3-409A-BDF1-51891E4270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558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CEA75-6BB3-409A-BDF1-51891E42705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673-1004-4D02-ADF3-168E6E19605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8192-ADAD-4E36-9A0C-B6AC604C9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673-1004-4D02-ADF3-168E6E19605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8192-ADAD-4E36-9A0C-B6AC604C9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673-1004-4D02-ADF3-168E6E19605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8192-ADAD-4E36-9A0C-B6AC604C9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673-1004-4D02-ADF3-168E6E19605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8192-ADAD-4E36-9A0C-B6AC604C9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673-1004-4D02-ADF3-168E6E19605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8192-ADAD-4E36-9A0C-B6AC604C9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673-1004-4D02-ADF3-168E6E19605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8192-ADAD-4E36-9A0C-B6AC604C9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673-1004-4D02-ADF3-168E6E19605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8192-ADAD-4E36-9A0C-B6AC604C9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673-1004-4D02-ADF3-168E6E19605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8192-ADAD-4E36-9A0C-B6AC604C9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673-1004-4D02-ADF3-168E6E19605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8192-ADAD-4E36-9A0C-B6AC604C9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673-1004-4D02-ADF3-168E6E19605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8192-ADAD-4E36-9A0C-B6AC604C9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673-1004-4D02-ADF3-168E6E19605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8192-ADAD-4E36-9A0C-B6AC604C9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B3673-1004-4D02-ADF3-168E6E19605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38192-ADAD-4E36-9A0C-B6AC604C9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8029604" cy="185738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Культура умственного труда </a:t>
            </a:r>
            <a:r>
              <a:rPr lang="ru-RU" sz="6000" dirty="0" smtClean="0">
                <a:solidFill>
                  <a:srgbClr val="C00000"/>
                </a:solidFill>
              </a:rPr>
              <a:t>дома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343672" cy="157163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Родительское собрание. 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Ильинова</a:t>
            </a:r>
            <a:r>
              <a:rPr lang="ru-RU" dirty="0" smtClean="0">
                <a:solidFill>
                  <a:schemeClr val="tx1"/>
                </a:solidFill>
              </a:rPr>
              <a:t> Ю.Н.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1класс\внеурочная\родит. собрания\problema_malenkoy_shkoly_v_gorodskom_poselke_lyntupy_postavskogo_rayo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071942"/>
            <a:ext cx="5286412" cy="25193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182" y="0"/>
            <a:ext cx="5357818" cy="7508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Совет восьмой</a:t>
            </a:r>
            <a:r>
              <a:rPr lang="ru-RU" sz="3600" b="1" i="1" dirty="0" smtClean="0"/>
              <a:t>: </a:t>
            </a:r>
            <a:r>
              <a:rPr lang="ru-RU" sz="3600" b="1" dirty="0" smtClean="0"/>
              <a:t>никак не можешь решить задачу. Отложи её на некоторое время. Выучи другой предмет, отдохни минут десять и снова попробуй решить  задачу. Припомни, не было ли подобных, повтори правила - и задача окажется не такой уж трудной.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099" name="Picture 3" descr="G:\1класс\внеурочная\родит. собрания\img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3714744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1"/>
            <a:ext cx="635795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Совет девятый</a:t>
            </a:r>
            <a:r>
              <a:rPr lang="ru-RU" sz="3200" dirty="0" smtClean="0"/>
              <a:t>: </a:t>
            </a:r>
            <a:r>
              <a:rPr lang="ru-RU" sz="3200" b="1" dirty="0" smtClean="0"/>
              <a:t>у тебя, конечно, есть любимый предмет. Ты и занимаешься им больше, и читаешь дополнительный материал, а если это математика, то сначала решишь все трудные задачи. И часто от этого другие предметы страдают.</a:t>
            </a:r>
            <a:br>
              <a:rPr lang="ru-RU" sz="3200" b="1" dirty="0" smtClean="0"/>
            </a:br>
            <a:r>
              <a:rPr lang="ru-RU" sz="3200" b="1" dirty="0" smtClean="0"/>
              <a:t>Попробуй оставить домашние уроки по любимому предмету на последнюю очередь. Выучи сначала все другие.</a:t>
            </a:r>
            <a:endParaRPr lang="ru-RU" sz="3200" b="1" dirty="0"/>
          </a:p>
        </p:txBody>
      </p:sp>
      <p:pic>
        <p:nvPicPr>
          <p:cNvPr id="5122" name="Picture 2" descr="G:\1класс\внеурочная\родит. собрания\i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42852"/>
            <a:ext cx="289560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Совет десятый</a:t>
            </a:r>
            <a:r>
              <a:rPr lang="ru-RU" sz="3600" dirty="0" smtClean="0"/>
              <a:t>: </a:t>
            </a:r>
            <a:r>
              <a:rPr lang="ru-RU" sz="3600" b="1" dirty="0" smtClean="0"/>
              <a:t>есть предметы, которые нужно учить каждый день, например, иностранный язык. Очень полезно ежедневно затрачивать минут десять -пятнадцать на запоминание новых слов, читать вслух одну - две странички иностранного текста.</a:t>
            </a:r>
            <a:br>
              <a:rPr lang="ru-RU" sz="3600" b="1" dirty="0" smtClean="0"/>
            </a:br>
            <a:endParaRPr lang="ru-RU" sz="3600" b="1" dirty="0"/>
          </a:p>
        </p:txBody>
      </p:sp>
      <p:pic>
        <p:nvPicPr>
          <p:cNvPr id="6146" name="Picture 2" descr="G:\1класс\внеурочная\родит. собрания\i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214818"/>
            <a:ext cx="4500594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274838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Совет одиннадцатый</a:t>
            </a:r>
            <a:r>
              <a:rPr lang="ru-RU" sz="3600" b="1" dirty="0" smtClean="0"/>
              <a:t>: уроки выучены. Аккуратно собран портфель. А теперь отдых - побегай, погуляй, почитай, помоги маме. И только, чтоб об уроках не думать. А если в чем-нибудь не очень уверен, на другой день утром «пробеги глазами» страничку учебника.</a:t>
            </a:r>
            <a:br>
              <a:rPr lang="ru-RU" sz="3600" b="1" dirty="0" smtClean="0"/>
            </a:br>
            <a:endParaRPr lang="ru-RU" sz="3600" b="1" dirty="0"/>
          </a:p>
        </p:txBody>
      </p:sp>
      <p:pic>
        <p:nvPicPr>
          <p:cNvPr id="8193" name="Picture 1" descr="G:\1класс\внеурочная\родит. собрания\os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0"/>
            <a:ext cx="3643306" cy="2428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28596" y="0"/>
            <a:ext cx="771530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Двенадцатый совет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очень важный: будь внимателен на уроках. Это отлично помогает и лучше усваивать материал, и быстрее готовить домашние задания.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7170" name="Picture 2" descr="G:\1класс\внеурочная\родит. собрания\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00240"/>
            <a:ext cx="6429420" cy="4857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Часто устают не оттого, что много работают,  а оттого что неправильно работают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Picture 3" descr="G:\1класс\внеурочная\родит. собрания\i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000372"/>
            <a:ext cx="6500858" cy="3267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186766" cy="3786214"/>
          </a:xfrm>
        </p:spPr>
        <p:txBody>
          <a:bodyPr>
            <a:noAutofit/>
          </a:bodyPr>
          <a:lstStyle/>
          <a:p>
            <a:r>
              <a:rPr lang="ru-RU" sz="3200" i="1" u="sng" dirty="0" smtClean="0">
                <a:solidFill>
                  <a:srgbClr val="C00000"/>
                </a:solidFill>
              </a:rPr>
              <a:t>Совет первый</a:t>
            </a:r>
            <a:r>
              <a:rPr lang="ru-RU" sz="3200" i="1" dirty="0" smtClean="0">
                <a:solidFill>
                  <a:srgbClr val="C00000"/>
                </a:solidFill>
              </a:rPr>
              <a:t>:</a:t>
            </a:r>
            <a:r>
              <a:rPr lang="ru-RU" sz="3200" b="1" dirty="0" smtClean="0"/>
              <a:t>  </a:t>
            </a:r>
            <a:br>
              <a:rPr lang="ru-RU" sz="3200" b="1" dirty="0" smtClean="0"/>
            </a:br>
            <a:r>
              <a:rPr lang="ru-RU" sz="3200" b="1" dirty="0" smtClean="0"/>
              <a:t>после школы следует </a:t>
            </a:r>
            <a:r>
              <a:rPr lang="ru-RU" sz="3200" i="1" dirty="0" smtClean="0">
                <a:solidFill>
                  <a:srgbClr val="C00000"/>
                </a:solidFill>
              </a:rPr>
              <a:t>пообедать</a:t>
            </a:r>
            <a:r>
              <a:rPr lang="ru-RU" sz="3200" b="1" dirty="0" smtClean="0"/>
              <a:t>, немного отдохнуть, погулять и только после этого садиться за уроки, обязательно в одни и те же часы. Мозг привыкнет к тому, что в определённый час его ждёт работа, и успешно справится с ней.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074" name="Picture 2" descr="G:\1класс\внеурочная\родит. собрания\i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643314"/>
            <a:ext cx="5072098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2844" y="357167"/>
            <a:ext cx="57150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Совет второй</a:t>
            </a:r>
            <a:r>
              <a:rPr lang="ru-RU" sz="3200" b="1" i="1" dirty="0" smtClean="0"/>
              <a:t>: </a:t>
            </a:r>
            <a:r>
              <a:rPr lang="ru-RU" sz="3200" b="1" dirty="0" smtClean="0"/>
              <a:t>приучите чётко определять чем начать заниматься, проверьте, всё ли готово к занятиям - учебники, карандаш, тетради, ручка, линейка. Уберите со стола всё лишнее. Свет должен падать слева. Стол и стул - соответствовать  росту. У ребенка должно быть определённое рабочее место.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099" name="Picture 3" descr="G:\1класс\внеурочная\родит. собрания\cartoon-table-clip-art-4347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142984"/>
            <a:ext cx="330993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65722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Совет третий</a:t>
            </a:r>
            <a:r>
              <a:rPr lang="ru-RU" sz="3600" b="1" i="1" dirty="0" smtClean="0"/>
              <a:t>:</a:t>
            </a:r>
            <a:r>
              <a:rPr lang="ru-RU" sz="3600" b="1" dirty="0" smtClean="0"/>
              <a:t> готовить уроки нужно начинать не с самых трудных. А потом, когда сосредоточишься, придёт рабочее настроение, когда по-настоящему «вработаешься», можно приступать </a:t>
            </a:r>
          </a:p>
          <a:p>
            <a:r>
              <a:rPr lang="ru-RU" sz="3600" b="1" dirty="0" smtClean="0"/>
              <a:t>к наиболее сложным,</a:t>
            </a:r>
          </a:p>
          <a:p>
            <a:r>
              <a:rPr lang="ru-RU" sz="3600" b="1" dirty="0" smtClean="0"/>
              <a:t> в последнюю очередь </a:t>
            </a:r>
          </a:p>
          <a:p>
            <a:r>
              <a:rPr lang="ru-RU" sz="3600" b="1" dirty="0" smtClean="0"/>
              <a:t>учить самый лёгкий для ребенка предмет.</a:t>
            </a:r>
            <a:endParaRPr lang="ru-RU" sz="3600" dirty="0"/>
          </a:p>
        </p:txBody>
      </p:sp>
      <p:pic>
        <p:nvPicPr>
          <p:cNvPr id="5122" name="Picture 2" descr="G:\1класс\внеурочная\родит. собрания\1242046-male-primary-school-pupil-and-teacher-working-at-desk-in-classro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429001"/>
            <a:ext cx="3571868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6786610" cy="10144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Совет четвёртый</a:t>
            </a:r>
            <a:r>
              <a:rPr lang="ru-RU" sz="3600" b="1" i="1" dirty="0" smtClean="0"/>
              <a:t>:</a:t>
            </a:r>
            <a:r>
              <a:rPr lang="ru-RU" sz="3600" b="1" dirty="0" smtClean="0"/>
              <a:t> перед уроками не нужно читать увлекательных книг . От книги и оторваться будет трудно, да к тому же отложив книгу, ребенок ещё долго будет переживать все приключения героя, его будет отвлекать «внутренняя помеха».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sz="3600" b="1" dirty="0" smtClean="0"/>
          </a:p>
        </p:txBody>
      </p:sp>
      <p:pic>
        <p:nvPicPr>
          <p:cNvPr id="6146" name="Picture 2" descr="G:\1класс\внеурочная\родит. собрания\01-03-12-writing-ha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1182" y="4479544"/>
            <a:ext cx="3552818" cy="2378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214290"/>
            <a:ext cx="607223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Совет пятый</a:t>
            </a:r>
            <a:r>
              <a:rPr lang="ru-RU" sz="3200" b="1" i="1" dirty="0" smtClean="0"/>
              <a:t>:</a:t>
            </a:r>
            <a:r>
              <a:rPr lang="ru-RU" sz="3200" b="1" dirty="0" smtClean="0"/>
              <a:t> избегай «внешних помех». Некоторые ребята думают, что могут делать сразу два дела - учить уроки и слушать радио или смотреть телевизор. Проку в таком учении мало, если и выучишь уроки, то затратишь на это гораздо больше времени и очень устанешь. Ведь головной мозг будет работать с двойной нагрузкой. Тишина - главный союзник в работе.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2050" name="Picture 2" descr="G:\1класс\внеурочная\родит. собрания\1 (Small)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2928926" cy="2195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49292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Совет шестой</a:t>
            </a:r>
            <a:r>
              <a:rPr lang="ru-RU" sz="3600" b="1" i="1" dirty="0" smtClean="0"/>
              <a:t>:</a:t>
            </a:r>
            <a:r>
              <a:rPr lang="ru-RU" sz="3600" b="1" dirty="0" smtClean="0"/>
              <a:t> учите отключаться:</a:t>
            </a:r>
          </a:p>
          <a:p>
            <a:r>
              <a:rPr lang="ru-RU" sz="3600" b="1" dirty="0" smtClean="0"/>
              <a:t>- Ты сел за урок, а за окном во дворе громкий разговор. Старайся не обращать внимания: никаких разговоров, никакого шума для тебя нет.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1026" name="Picture 2" descr="G:\1класс\внеурочная\родит. собрания\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875" y="714356"/>
            <a:ext cx="4048125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21537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Совет седьмой</a:t>
            </a:r>
            <a:r>
              <a:rPr lang="ru-RU" sz="3200" b="1" i="1" dirty="0" smtClean="0"/>
              <a:t>:</a:t>
            </a:r>
            <a:r>
              <a:rPr lang="ru-RU" sz="3200" b="1" dirty="0" smtClean="0"/>
              <a:t> сегодня задание по русскому языку было сложное - писал больше часа. Нужно сделать перерыв минут на десять. Чем заняться; в эту «перемену»? Хорошо выполнить несколько несложных физических упражнений. Можно полить цветы или сделать какую-либо другую несложную работу по дому. Только не читать, не решать шахматных задач и кроссвордов. Голова должна отдохнуть.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074" name="Picture 2" descr="G:\1класс\внеурочная\родит. собрания\1094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929198"/>
            <a:ext cx="4071966" cy="1928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200</Words>
  <Application>Microsoft Office PowerPoint</Application>
  <PresentationFormat>Экран (4:3)</PresentationFormat>
  <Paragraphs>37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Культура умственного труда дома</vt:lpstr>
      <vt:lpstr>Часто устают не оттого, что много работают,  а оттого что неправильно работают </vt:lpstr>
      <vt:lpstr>Совет первый:   после школы следует пообедать, немного отдохнуть, погулять и только после этого садиться за уроки, обязательно в одни и те же часы. Мозг привыкнет к тому, что в определённый час его ждёт работа, и успешно справится с ней.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Учитель</cp:lastModifiedBy>
  <cp:revision>20</cp:revision>
  <dcterms:created xsi:type="dcterms:W3CDTF">2010-11-07T17:24:33Z</dcterms:created>
  <dcterms:modified xsi:type="dcterms:W3CDTF">2015-12-06T12:42:49Z</dcterms:modified>
</cp:coreProperties>
</file>