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65" r:id="rId3"/>
    <p:sldId id="256" r:id="rId4"/>
    <p:sldId id="257" r:id="rId5"/>
    <p:sldId id="258" r:id="rId6"/>
    <p:sldId id="260" r:id="rId7"/>
    <p:sldId id="262" r:id="rId8"/>
    <p:sldId id="263" r:id="rId9"/>
    <p:sldId id="271" r:id="rId10"/>
    <p:sldId id="264" r:id="rId11"/>
    <p:sldId id="266" r:id="rId12"/>
    <p:sldId id="267" r:id="rId13"/>
    <p:sldId id="268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4BDFF0-36AA-403B-8019-4E3199A47262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2208A-CC0D-4A44-BE7F-76741E40A57A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B97AF-4355-4DE8-AFDC-B4CE99F7DC4F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DFF0-36AA-403B-8019-4E3199A47262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696B5-EEA7-4C5A-AB20-5ED1EAAD2E5C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307F957-F615-46C6-96EA-F7265A41F643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1AB48-5922-49BA-AA77-14710A547CDD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3F6FB-E013-455B-B939-8A02A118D949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BB1DC-51C0-4AFD-83A0-952777B166D7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8C78-FFD8-4A7D-BFE6-A6D8F9D1ECDC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5E01-7202-4AA2-B01D-C0BA092E9E07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696B5-EEA7-4C5A-AB20-5ED1EAAD2E5C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D12CF-8CC4-4975-90D6-29EF1FE9708A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2208A-CC0D-4A44-BE7F-76741E40A57A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B97AF-4355-4DE8-AFDC-B4CE99F7DC4F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E307F957-F615-46C6-96EA-F7265A41F643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791AB48-5922-49BA-AA77-14710A547CDD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C43F6FB-E013-455B-B939-8A02A118D949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BB1DC-51C0-4AFD-83A0-952777B166D7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342D8C78-FFD8-4A7D-BFE6-A6D8F9D1ECDC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98B5E01-7202-4AA2-B01D-C0BA092E9E07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5D12CF-8CC4-4975-90D6-29EF1FE9708A}" type="slidenum">
              <a:rPr lang="ru-RU" smtClean="0">
                <a:solidFill>
                  <a:srgbClr val="5A86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A867B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A867B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9C791-A9E8-4A0D-81B1-71AB5F13B231}" type="slidenum">
              <a:rPr lang="ru-RU" smtClean="0">
                <a:solidFill>
                  <a:srgbClr val="5A867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5A867B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A867B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A867B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9C791-A9E8-4A0D-81B1-71AB5F13B231}" type="slidenum">
              <a:rPr lang="ru-RU" smtClean="0">
                <a:solidFill>
                  <a:srgbClr val="5A867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5A867B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5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6C26BA"/>
                </a:solidFill>
                <a:latin typeface="Mistral" pitchFamily="66" charset="0"/>
              </a:rPr>
              <a:t>П</a:t>
            </a:r>
            <a:r>
              <a:rPr lang="ru-RU" sz="8800" dirty="0" smtClean="0">
                <a:solidFill>
                  <a:srgbClr val="FFC000"/>
                </a:solidFill>
                <a:latin typeface="Mistral" pitchFamily="66" charset="0"/>
              </a:rPr>
              <a:t>Л</a:t>
            </a:r>
            <a:r>
              <a:rPr lang="ru-RU" sz="8800" dirty="0" smtClean="0">
                <a:solidFill>
                  <a:srgbClr val="0070C0"/>
                </a:solidFill>
                <a:latin typeface="Mistral" pitchFamily="66" charset="0"/>
              </a:rPr>
              <a:t>А</a:t>
            </a:r>
            <a:r>
              <a:rPr lang="ru-RU" sz="8800" dirty="0" smtClean="0">
                <a:solidFill>
                  <a:srgbClr val="00B050"/>
                </a:solidFill>
                <a:latin typeface="Mistral" pitchFamily="66" charset="0"/>
              </a:rPr>
              <a:t>Н</a:t>
            </a:r>
            <a:r>
              <a:rPr lang="ru-RU" sz="8800" dirty="0" smtClean="0">
                <a:solidFill>
                  <a:srgbClr val="C3291D"/>
                </a:solidFill>
                <a:latin typeface="Mistral" pitchFamily="66" charset="0"/>
              </a:rPr>
              <a:t>Е</a:t>
            </a:r>
            <a:r>
              <a:rPr lang="ru-RU" sz="8800" dirty="0" smtClean="0">
                <a:solidFill>
                  <a:srgbClr val="002060"/>
                </a:solidFill>
                <a:latin typeface="Mistral" pitchFamily="66" charset="0"/>
              </a:rPr>
              <a:t>Т</a:t>
            </a:r>
            <a:r>
              <a:rPr lang="ru-RU" sz="8800" dirty="0" smtClean="0">
                <a:solidFill>
                  <a:srgbClr val="25D30D"/>
                </a:solidFill>
                <a:latin typeface="Mistral" pitchFamily="66" charset="0"/>
              </a:rPr>
              <a:t>А </a:t>
            </a:r>
            <a:r>
              <a:rPr lang="ru-RU" sz="8800" dirty="0" smtClean="0">
                <a:latin typeface="Mistral" pitchFamily="66" charset="0"/>
              </a:rPr>
              <a:t> </a:t>
            </a:r>
            <a:r>
              <a:rPr lang="ru-RU" sz="8800" dirty="0" smtClean="0">
                <a:solidFill>
                  <a:srgbClr val="FFFF00"/>
                </a:solidFill>
                <a:latin typeface="Mistral" pitchFamily="66" charset="0"/>
              </a:rPr>
              <a:t>З</a:t>
            </a:r>
            <a:r>
              <a:rPr lang="ru-RU" sz="8800" dirty="0" smtClean="0">
                <a:solidFill>
                  <a:srgbClr val="CA16A8"/>
                </a:solidFill>
                <a:latin typeface="Mistral" pitchFamily="66" charset="0"/>
              </a:rPr>
              <a:t>Н</a:t>
            </a:r>
            <a:r>
              <a:rPr lang="ru-RU" sz="8800" dirty="0" smtClean="0">
                <a:solidFill>
                  <a:srgbClr val="25D30D"/>
                </a:solidFill>
                <a:latin typeface="Mistral" pitchFamily="66" charset="0"/>
              </a:rPr>
              <a:t>А</a:t>
            </a:r>
            <a:r>
              <a:rPr lang="ru-RU" sz="8800" dirty="0" smtClean="0">
                <a:solidFill>
                  <a:srgbClr val="0070C0"/>
                </a:solidFill>
                <a:latin typeface="Mistral" pitchFamily="66" charset="0"/>
              </a:rPr>
              <a:t>Н</a:t>
            </a:r>
            <a:r>
              <a:rPr lang="ru-RU" sz="8800" dirty="0" smtClean="0">
                <a:solidFill>
                  <a:srgbClr val="6C26BA"/>
                </a:solidFill>
                <a:latin typeface="Mistral" pitchFamily="66" charset="0"/>
              </a:rPr>
              <a:t>И</a:t>
            </a:r>
            <a:r>
              <a:rPr lang="ru-RU" sz="8800" dirty="0" smtClean="0">
                <a:solidFill>
                  <a:srgbClr val="FF0000"/>
                </a:solidFill>
                <a:latin typeface="Mistral" pitchFamily="66" charset="0"/>
              </a:rPr>
              <a:t>Й</a:t>
            </a:r>
            <a:r>
              <a:rPr lang="ru-RU" sz="8800" dirty="0" smtClean="0">
                <a:latin typeface="Mistral" pitchFamily="66" charset="0"/>
              </a:rPr>
              <a:t> </a:t>
            </a:r>
            <a:endParaRPr lang="ru-RU" sz="88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141018_13123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78051" y="1074196"/>
            <a:ext cx="6584812" cy="46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9198" y="1988840"/>
            <a:ext cx="4294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Хулиганам наша Вика даст решительный отпор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тд знакомтесь это мы\фото\IMG_29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0581">
            <a:off x="-19336" y="2767360"/>
            <a:ext cx="4771505" cy="31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Pictures\2 в класс\DSCN0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4879">
            <a:off x="4753201" y="2933602"/>
            <a:ext cx="4212007" cy="31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764704"/>
            <a:ext cx="7363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 гитара, плачь и пой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под АЛИНИНОЙ рукой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AppData\Local\Temp\Rar$DIa0.209\2015-01-20 14.15.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19" y="1494700"/>
            <a:ext cx="4793138" cy="359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AppData\Local\Temp\Rar$DIa0.708\2015-01-20 15.01.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1957">
            <a:off x="4483187" y="242915"/>
            <a:ext cx="4370506" cy="32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085184"/>
            <a:ext cx="6102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Сыграет наша СОНЯ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в консерватории!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td1.mycdn.me/image?t=13&amp;bid=449810015839&amp;id=449810015839&amp;plc=WEB&amp;tkn=8PihhtYOm0bR-xE5VKMHdocO7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8846">
            <a:off x="-24496" y="370274"/>
            <a:ext cx="237626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a108.mycdn.me/image?t=3&amp;bid=462306448223&amp;id=462306448223&amp;plc=WEB&amp;tkn=XpDCfIRYEUuYjJrAAsZLBJel0T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827">
            <a:off x="6784903" y="-8093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a108.mycdn.me/image?t=3&amp;bid=665883594079&amp;id=665883594079&amp;plc=WEB&amp;tkn=PTI12g_Jakb_HeCuf7We_VYVxo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-2"/>
            <a:ext cx="3359527" cy="44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a108.mycdn.me/image?t=3&amp;bid=483525780831&amp;id=483525780831&amp;plc=WEB&amp;tkn=7gjiYRLzjO3zVCW6g0HIP6_2R5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2156">
            <a:off x="5698118" y="3368725"/>
            <a:ext cx="3639831" cy="27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a108.mycdn.me/image?t=3&amp;bid=483525895007&amp;id=483525895007&amp;plc=WEB&amp;tkn=kJScAmsjrxv9n9ih9wP8gFBW3O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7885">
            <a:off x="513400" y="3725613"/>
            <a:ext cx="2007830" cy="26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7315" y="5418511"/>
            <a:ext cx="6548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А ДЕНИС </a:t>
            </a:r>
          </a:p>
          <a:p>
            <a:pPr algn="ctr"/>
            <a:r>
              <a:rPr lang="ru-RU" sz="3600" dirty="0" smtClean="0"/>
              <a:t>уже художник в свои юные года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2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3335">
            <a:off x="5579997" y="3314147"/>
            <a:ext cx="3295592" cy="35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8172">
            <a:off x="521432" y="2960767"/>
            <a:ext cx="3204593" cy="392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-31545"/>
            <a:ext cx="510406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0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5361">
            <a:off x="1172252" y="2548854"/>
            <a:ext cx="5625778" cy="464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1060">
            <a:off x="247458" y="392110"/>
            <a:ext cx="3486002" cy="261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4072">
            <a:off x="4951926" y="304386"/>
            <a:ext cx="3763137" cy="28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4778">
            <a:off x="4852290" y="2638060"/>
            <a:ext cx="2414408" cy="265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426" y="3284984"/>
            <a:ext cx="2247571" cy="265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5982">
            <a:off x="6112829" y="215142"/>
            <a:ext cx="2828055" cy="246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090" y="-37277"/>
            <a:ext cx="2828481" cy="31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1540">
            <a:off x="269008" y="3546668"/>
            <a:ext cx="2299177" cy="260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209">
            <a:off x="6737885" y="4256046"/>
            <a:ext cx="2277645" cy="25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345">
            <a:off x="178786" y="432839"/>
            <a:ext cx="2856209" cy="2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867" y="272074"/>
            <a:ext cx="2191381" cy="259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2743">
            <a:off x="2241490" y="3344057"/>
            <a:ext cx="2439425" cy="25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416" y="546153"/>
            <a:ext cx="2232248" cy="262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6007">
            <a:off x="-168490" y="3665765"/>
            <a:ext cx="2431177" cy="262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0198">
            <a:off x="126444" y="397146"/>
            <a:ext cx="2144401" cy="251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8024">
            <a:off x="4559031" y="3006155"/>
            <a:ext cx="2299055" cy="2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5046">
            <a:off x="6868806" y="698822"/>
            <a:ext cx="2352766" cy="2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4537">
            <a:off x="6689960" y="3894779"/>
            <a:ext cx="2321060" cy="270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002" y="-22949"/>
            <a:ext cx="2186842" cy="224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808" y="4591537"/>
            <a:ext cx="2753900" cy="235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841">
            <a:off x="5204759" y="4578980"/>
            <a:ext cx="2533121" cy="238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469" y="2360606"/>
            <a:ext cx="2594327" cy="223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4980">
            <a:off x="6929038" y="192980"/>
            <a:ext cx="2267744" cy="210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29" y="2446048"/>
            <a:ext cx="2252856" cy="25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04851">
            <a:off x="-138369" y="237036"/>
            <a:ext cx="2414241" cy="224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5109">
            <a:off x="5947153" y="2235073"/>
            <a:ext cx="2167008" cy="231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528" y="-33256"/>
            <a:ext cx="2196460" cy="225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0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DSCN01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96536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08720"/>
            <a:ext cx="8676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ОДНА СЕМЬЯ </a:t>
            </a:r>
          </a:p>
          <a:p>
            <a:pPr algn="ctr"/>
            <a:r>
              <a:rPr lang="ru-RU" sz="4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ДРУЖБЫ НАМ НЕЛЬЗЯ!</a:t>
            </a:r>
            <a:endParaRPr lang="ru-RU" sz="4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8568952" cy="4831431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наша просто клад</a:t>
            </a:r>
          </a:p>
          <a:p>
            <a:pPr marL="18288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дарований,</a:t>
            </a:r>
          </a:p>
          <a:p>
            <a:pPr marL="18288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может здесь развить</a:t>
            </a:r>
          </a:p>
          <a:p>
            <a:pPr marL="18288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талант и знания.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Ia0.919\4Mx5Z4Q_o_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80"/>
            <a:ext cx="3788178" cy="50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Ia0.223\bjpHCeNYCs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6968">
            <a:off x="4459453" y="718364"/>
            <a:ext cx="4624728" cy="346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458" y="5132606"/>
            <a:ext cx="587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Подрастете из нашей МАШИ 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новый чемпион!</a:t>
            </a:r>
            <a:endParaRPr lang="ru-RU" sz="28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azan.sovsport.ru/s/blog/f/20817.jpg?t=13691290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0159">
            <a:off x="5506555" y="1381903"/>
            <a:ext cx="341947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ttp://www.karusel-toys.ru/images/catalog/404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2535248" cy="25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8327">
            <a:off x="579379" y="2594021"/>
            <a:ext cx="235585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4403024"/>
            <a:ext cx="5868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прославится футбол,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у нас растет ЕГОР!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1153">
            <a:off x="5040108" y="346025"/>
            <a:ext cx="3458220" cy="489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9335">
            <a:off x="652622" y="302252"/>
            <a:ext cx="3024336" cy="49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34342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духа, грацию и пластику-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тренирует в ней гимнастика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90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Яркая</vt:lpstr>
      <vt:lpstr>2_Апекс</vt:lpstr>
      <vt:lpstr>ПЛАНЕТА  ЗНАНИЙ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2015-03-18T15:01:41Z</dcterms:created>
  <dcterms:modified xsi:type="dcterms:W3CDTF">2015-12-06T13:44:29Z</dcterms:modified>
</cp:coreProperties>
</file>