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8" r:id="rId5"/>
    <p:sldId id="259" r:id="rId6"/>
    <p:sldId id="266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FC3F7D-1D6F-4032-90BE-CAD8CBCDB5E7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A28605-3457-4074-AECE-B104650C72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Предложение.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1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Упр. 5 стр. 12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Прочитай правило стр. 13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3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Упр. 5, 6 стр. 8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</a:t>
            </a:r>
            <a:r>
              <a:rPr lang="ru-RU" dirty="0"/>
              <a:t>п</a:t>
            </a:r>
            <a:r>
              <a:rPr lang="ru-RU" dirty="0" smtClean="0"/>
              <a:t>о рабочей тетради.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2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оро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u="sng" dirty="0" smtClean="0"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ва, огород, дорога, город, оборона.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9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ЛО    Е     ПРЕ    НИ    ЖЕ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«Составь слово».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6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Кот, у, Тишка, жил, Миши.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Душистая, лугу, на, трава.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Веры, карандаши, у, новые.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Книги, малыши, читали, интересные.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данных слов составьте предложения: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3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Кот Тишка жил у Миши.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лугу душистая трава.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Веры новые карандаши.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Малыши читали интересные книги.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Получились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Вечно думая, над смыслом, изогнулся коромыслом.</a:t>
            </a:r>
          </a:p>
          <a:p>
            <a:r>
              <a:rPr lang="ru-RU" dirty="0" smtClean="0"/>
              <a:t>Загораживает путь, предлагает отдохнуть.</a:t>
            </a:r>
          </a:p>
          <a:p>
            <a:r>
              <a:rPr lang="ru-RU" dirty="0" smtClean="0"/>
              <a:t>Бурным чувствам нет конца: пылкий нрав у молодца.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8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Упр. 4 стр.12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2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72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бей</a:t>
            </a:r>
          </a:p>
          <a:p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i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72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160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Предложение.</vt:lpstr>
      <vt:lpstr>Чистописание.</vt:lpstr>
      <vt:lpstr>Игра «Составь слово».</vt:lpstr>
      <vt:lpstr>Презентация PowerPoint</vt:lpstr>
      <vt:lpstr>Из данных слов составьте предложения:</vt:lpstr>
      <vt:lpstr>Получились предложения.</vt:lpstr>
      <vt:lpstr>Загадки.</vt:lpstr>
      <vt:lpstr>Работа по учебнику.</vt:lpstr>
      <vt:lpstr>Словарная работа</vt:lpstr>
      <vt:lpstr>Работа по учебнику</vt:lpstr>
      <vt:lpstr>Работа по рабочей тетради.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Предложение.</dc:title>
  <dc:creator>Natasha</dc:creator>
  <cp:lastModifiedBy>Natasha</cp:lastModifiedBy>
  <cp:revision>4</cp:revision>
  <dcterms:created xsi:type="dcterms:W3CDTF">2015-03-16T18:29:26Z</dcterms:created>
  <dcterms:modified xsi:type="dcterms:W3CDTF">2015-03-16T19:38:08Z</dcterms:modified>
</cp:coreProperties>
</file>