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Упражнения на развитие памяти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Начальная школа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картинки</a:t>
            </a:r>
            <a:endParaRPr lang="ru-RU" dirty="0"/>
          </a:p>
        </p:txBody>
      </p:sp>
      <p:pic>
        <p:nvPicPr>
          <p:cNvPr id="4" name="Содержимое 3" descr="iCA3ZMJ9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268760"/>
            <a:ext cx="2160240" cy="1872208"/>
          </a:xfrm>
        </p:spPr>
      </p:pic>
      <p:pic>
        <p:nvPicPr>
          <p:cNvPr id="5" name="Рисунок 4" descr="iCA4U7M1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1412776"/>
            <a:ext cx="2016224" cy="1827895"/>
          </a:xfrm>
          <a:prstGeom prst="rect">
            <a:avLst/>
          </a:prstGeom>
        </p:spPr>
      </p:pic>
      <p:pic>
        <p:nvPicPr>
          <p:cNvPr id="6" name="Рисунок 5" descr="iCA6PBNP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9906" y="1052736"/>
            <a:ext cx="2020545" cy="1656184"/>
          </a:xfrm>
          <a:prstGeom prst="rect">
            <a:avLst/>
          </a:prstGeom>
        </p:spPr>
      </p:pic>
      <p:pic>
        <p:nvPicPr>
          <p:cNvPr id="7" name="Рисунок 6" descr="iCA8MFWD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2040" y="1196752"/>
            <a:ext cx="1872208" cy="2004814"/>
          </a:xfrm>
          <a:prstGeom prst="rect">
            <a:avLst/>
          </a:prstGeom>
        </p:spPr>
      </p:pic>
      <p:pic>
        <p:nvPicPr>
          <p:cNvPr id="8" name="Рисунок 7" descr="iCA8RPYG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3284984"/>
            <a:ext cx="2160240" cy="1944216"/>
          </a:xfrm>
          <a:prstGeom prst="rect">
            <a:avLst/>
          </a:prstGeom>
        </p:spPr>
      </p:pic>
      <p:pic>
        <p:nvPicPr>
          <p:cNvPr id="10" name="Рисунок 9" descr="iCABVM3NV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3848" y="3429000"/>
            <a:ext cx="2160240" cy="1428750"/>
          </a:xfrm>
          <a:prstGeom prst="rect">
            <a:avLst/>
          </a:prstGeom>
        </p:spPr>
      </p:pic>
      <p:pic>
        <p:nvPicPr>
          <p:cNvPr id="11" name="Рисунок 10" descr="iCADZ0GZQ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92241" y="2924944"/>
            <a:ext cx="2028231" cy="1584176"/>
          </a:xfrm>
          <a:prstGeom prst="rect">
            <a:avLst/>
          </a:prstGeom>
        </p:spPr>
      </p:pic>
      <p:pic>
        <p:nvPicPr>
          <p:cNvPr id="12" name="Рисунок 11" descr="iCAFUL8EA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11760" y="5085184"/>
            <a:ext cx="2143125" cy="1428750"/>
          </a:xfrm>
          <a:prstGeom prst="rect">
            <a:avLst/>
          </a:prstGeom>
        </p:spPr>
      </p:pic>
      <p:pic>
        <p:nvPicPr>
          <p:cNvPr id="13" name="Рисунок 12" descr="iCAHZWXJI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0272" y="4869160"/>
            <a:ext cx="1728192" cy="1728192"/>
          </a:xfrm>
          <a:prstGeom prst="rect">
            <a:avLst/>
          </a:prstGeom>
        </p:spPr>
      </p:pic>
      <p:pic>
        <p:nvPicPr>
          <p:cNvPr id="14" name="Рисунок 13" descr="iCAIDKG7K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16" y="4365104"/>
            <a:ext cx="1872208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500"/>
                            </p:stCondLst>
                            <p:childTnLst>
                              <p:par>
                                <p:cTn id="12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"/>
                            </p:stCondLst>
                            <p:childTnLst>
                              <p:par>
                                <p:cTn id="12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лишний предмет</a:t>
            </a:r>
            <a:endParaRPr lang="ru-RU" dirty="0"/>
          </a:p>
        </p:txBody>
      </p:sp>
      <p:pic>
        <p:nvPicPr>
          <p:cNvPr id="4" name="Содержимое 3" descr="iCA3ZMJ9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268760"/>
            <a:ext cx="2160240" cy="1872208"/>
          </a:xfrm>
        </p:spPr>
      </p:pic>
      <p:pic>
        <p:nvPicPr>
          <p:cNvPr id="6" name="Рисунок 5" descr="iCA6PBNP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924944"/>
            <a:ext cx="2020545" cy="1656184"/>
          </a:xfrm>
          <a:prstGeom prst="rect">
            <a:avLst/>
          </a:prstGeom>
        </p:spPr>
      </p:pic>
      <p:pic>
        <p:nvPicPr>
          <p:cNvPr id="7" name="Рисунок 6" descr="iCA8MFWD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1052736"/>
            <a:ext cx="1872208" cy="2004814"/>
          </a:xfrm>
          <a:prstGeom prst="rect">
            <a:avLst/>
          </a:prstGeom>
        </p:spPr>
      </p:pic>
      <p:pic>
        <p:nvPicPr>
          <p:cNvPr id="8" name="Рисунок 7" descr="iCA8RPYG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3933056"/>
            <a:ext cx="2160240" cy="1944216"/>
          </a:xfrm>
          <a:prstGeom prst="rect">
            <a:avLst/>
          </a:prstGeom>
        </p:spPr>
      </p:pic>
      <p:pic>
        <p:nvPicPr>
          <p:cNvPr id="10" name="Рисунок 9" descr="iCABVM3NV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5776" y="1340768"/>
            <a:ext cx="2160240" cy="1428750"/>
          </a:xfrm>
          <a:prstGeom prst="rect">
            <a:avLst/>
          </a:prstGeom>
        </p:spPr>
      </p:pic>
      <p:pic>
        <p:nvPicPr>
          <p:cNvPr id="11" name="Рисунок 10" descr="iCADZ0GZQ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6056" y="1268760"/>
            <a:ext cx="2028231" cy="1584176"/>
          </a:xfrm>
          <a:prstGeom prst="rect">
            <a:avLst/>
          </a:prstGeom>
        </p:spPr>
      </p:pic>
      <p:pic>
        <p:nvPicPr>
          <p:cNvPr id="12" name="Рисунок 11" descr="iCAFUL8E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19872" y="4941168"/>
            <a:ext cx="2143125" cy="1428750"/>
          </a:xfrm>
          <a:prstGeom prst="rect">
            <a:avLst/>
          </a:prstGeom>
        </p:spPr>
      </p:pic>
      <p:pic>
        <p:nvPicPr>
          <p:cNvPr id="13" name="Рисунок 12" descr="iCAHZWXJI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56176" y="4941168"/>
            <a:ext cx="1728192" cy="1728192"/>
          </a:xfrm>
          <a:prstGeom prst="rect">
            <a:avLst/>
          </a:prstGeom>
        </p:spPr>
      </p:pic>
      <p:pic>
        <p:nvPicPr>
          <p:cNvPr id="14" name="Рисунок 13" descr="iCAIDKG7K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92280" y="3140968"/>
            <a:ext cx="1872208" cy="1800200"/>
          </a:xfrm>
          <a:prstGeom prst="rect">
            <a:avLst/>
          </a:prstGeom>
        </p:spPr>
      </p:pic>
      <p:pic>
        <p:nvPicPr>
          <p:cNvPr id="15" name="Рисунок 14" descr="iCAM96550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92080" y="3140968"/>
            <a:ext cx="1700349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пары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899592" y="198884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7524328" y="515719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156176" y="191683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3635896" y="472514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283968" y="256490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331640" y="508518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извлечение 9"/>
          <p:cNvSpPr/>
          <p:nvPr/>
        </p:nvSpPr>
        <p:spPr>
          <a:xfrm>
            <a:off x="7740352" y="3068960"/>
            <a:ext cx="685800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извлечение 10"/>
          <p:cNvSpPr/>
          <p:nvPr/>
        </p:nvSpPr>
        <p:spPr>
          <a:xfrm>
            <a:off x="3203848" y="3501008"/>
            <a:ext cx="685800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1979712" y="2276872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5868144" y="3356992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ест 13"/>
          <p:cNvSpPr/>
          <p:nvPr/>
        </p:nvSpPr>
        <p:spPr>
          <a:xfrm>
            <a:off x="5436096" y="4941168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/>
          <p:cNvSpPr/>
          <p:nvPr/>
        </p:nvSpPr>
        <p:spPr>
          <a:xfrm>
            <a:off x="971600" y="3501008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059832" y="17728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572000" y="39330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пропавшую пару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899592" y="198884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7524328" y="515719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444208" y="335699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187624" y="386104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860032" y="1988840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699792" y="5013176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извлечение 9"/>
          <p:cNvSpPr/>
          <p:nvPr/>
        </p:nvSpPr>
        <p:spPr>
          <a:xfrm>
            <a:off x="7740352" y="3068960"/>
            <a:ext cx="685800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извлечение 10"/>
          <p:cNvSpPr/>
          <p:nvPr/>
        </p:nvSpPr>
        <p:spPr>
          <a:xfrm>
            <a:off x="4355976" y="3284984"/>
            <a:ext cx="685800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ест 13"/>
          <p:cNvSpPr/>
          <p:nvPr/>
        </p:nvSpPr>
        <p:spPr>
          <a:xfrm>
            <a:off x="5436096" y="4941168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/>
          <p:cNvSpPr/>
          <p:nvPr/>
        </p:nvSpPr>
        <p:spPr>
          <a:xfrm>
            <a:off x="2267744" y="2636912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059832" y="17728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7020272" y="20608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строчки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Плачет Киска в коридоре.</a:t>
            </a:r>
          </a:p>
          <a:p>
            <a:pPr>
              <a:buNone/>
            </a:pPr>
            <a:r>
              <a:rPr lang="ru-RU" dirty="0" smtClean="0"/>
              <a:t>У неё</a:t>
            </a:r>
          </a:p>
          <a:p>
            <a:pPr>
              <a:buNone/>
            </a:pPr>
            <a:r>
              <a:rPr lang="ru-RU" dirty="0" smtClean="0"/>
              <a:t>Большое горе:</a:t>
            </a:r>
          </a:p>
          <a:p>
            <a:pPr>
              <a:buNone/>
            </a:pPr>
            <a:r>
              <a:rPr lang="ru-RU" dirty="0" smtClean="0"/>
              <a:t>Злые люди</a:t>
            </a:r>
          </a:p>
          <a:p>
            <a:pPr>
              <a:buNone/>
            </a:pPr>
            <a:r>
              <a:rPr lang="ru-RU" dirty="0" smtClean="0"/>
              <a:t>Бедной Киске</a:t>
            </a:r>
          </a:p>
          <a:p>
            <a:pPr>
              <a:buNone/>
            </a:pPr>
            <a:r>
              <a:rPr lang="ru-RU" dirty="0" smtClean="0"/>
              <a:t>Не дают</a:t>
            </a:r>
          </a:p>
          <a:p>
            <a:pPr>
              <a:buNone/>
            </a:pPr>
            <a:r>
              <a:rPr lang="ru-RU" dirty="0" smtClean="0"/>
              <a:t>Украсть</a:t>
            </a:r>
          </a:p>
          <a:p>
            <a:pPr>
              <a:buNone/>
            </a:pPr>
            <a:r>
              <a:rPr lang="ru-RU" dirty="0" smtClean="0"/>
              <a:t>Сосиски!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Запомни строчки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Вот пришло Восьмое марта,</a:t>
            </a:r>
          </a:p>
          <a:p>
            <a:pPr>
              <a:buNone/>
            </a:pPr>
            <a:r>
              <a:rPr lang="ru-RU" dirty="0" smtClean="0"/>
              <a:t>Распирает счастье грудь,</a:t>
            </a:r>
          </a:p>
          <a:p>
            <a:pPr>
              <a:buNone/>
            </a:pPr>
            <a:r>
              <a:rPr lang="ru-RU" dirty="0" smtClean="0"/>
              <a:t>Подарить мне маме надо</a:t>
            </a:r>
          </a:p>
          <a:p>
            <a:pPr>
              <a:buNone/>
            </a:pPr>
            <a:r>
              <a:rPr lang="ru-RU" dirty="0" smtClean="0"/>
              <a:t>В этот праздник что-нибудь.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Я умоюсь ей в подарок,</a:t>
            </a:r>
          </a:p>
          <a:p>
            <a:pPr>
              <a:buNone/>
            </a:pPr>
            <a:r>
              <a:rPr lang="ru-RU" dirty="0" smtClean="0"/>
              <a:t>Ей в подарок причешусь,</a:t>
            </a:r>
          </a:p>
          <a:p>
            <a:pPr>
              <a:buNone/>
            </a:pPr>
            <a:r>
              <a:rPr lang="ru-RU" dirty="0" smtClean="0"/>
              <a:t>Влезу в пару лучших тапок</a:t>
            </a:r>
          </a:p>
          <a:p>
            <a:pPr>
              <a:buNone/>
            </a:pPr>
            <a:r>
              <a:rPr lang="ru-RU" dirty="0" smtClean="0"/>
              <a:t>И духами надушусь!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75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50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50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75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500"/>
                            </p:stCondLst>
                            <p:childTnLst>
                              <p:par>
                                <p:cTn id="7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2750"/>
                            </p:stCondLst>
                            <p:childTnLst>
                              <p:par>
                                <p:cTn id="7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8250"/>
                            </p:stCondLst>
                            <p:childTnLst>
                              <p:par>
                                <p:cTn id="8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ряд цифр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</a:rPr>
              <a:t>6,  4,  8,  9,  3</a:t>
            </a:r>
          </a:p>
          <a:p>
            <a:pPr>
              <a:buNone/>
            </a:pP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</a:rPr>
              <a:t>5,  4,  6,  5,  4,  5,  8</a:t>
            </a:r>
          </a:p>
          <a:p>
            <a:pPr>
              <a:buNone/>
            </a:pP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</a:rPr>
              <a:t>2, 8, 7, 2, 8, 4, 2, 5, 8</a:t>
            </a:r>
          </a:p>
          <a:p>
            <a:pPr>
              <a:buNone/>
            </a:pP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</a:rPr>
              <a:t>9, 7, 6, 5, 4, 3, 2, 1</a:t>
            </a:r>
            <a:endParaRPr lang="ru-RU" sz="6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114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Упражнения на развитие памяти</vt:lpstr>
      <vt:lpstr>Запомни картинки</vt:lpstr>
      <vt:lpstr>Найди лишний предмет</vt:lpstr>
      <vt:lpstr>Найди пары</vt:lpstr>
      <vt:lpstr>Найди пропавшую пару</vt:lpstr>
      <vt:lpstr>Запомни строчки</vt:lpstr>
      <vt:lpstr>Запомни строчки</vt:lpstr>
      <vt:lpstr>Запомни ряд цифр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на развитие памяти</dc:title>
  <dc:creator>school20</dc:creator>
  <cp:lastModifiedBy>Администрация</cp:lastModifiedBy>
  <cp:revision>11</cp:revision>
  <dcterms:created xsi:type="dcterms:W3CDTF">2014-02-17T10:50:50Z</dcterms:created>
  <dcterms:modified xsi:type="dcterms:W3CDTF">2015-12-06T14:44:39Z</dcterms:modified>
</cp:coreProperties>
</file>