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326" r:id="rId2"/>
    <p:sldId id="296" r:id="rId3"/>
    <p:sldId id="290" r:id="rId4"/>
    <p:sldId id="323" r:id="rId5"/>
    <p:sldId id="313" r:id="rId6"/>
    <p:sldId id="316" r:id="rId7"/>
    <p:sldId id="317" r:id="rId8"/>
    <p:sldId id="318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0D57"/>
    <a:srgbClr val="FF1D1D"/>
    <a:srgbClr val="FA0000"/>
    <a:srgbClr val="AC1B0C"/>
    <a:srgbClr val="FF0000"/>
    <a:srgbClr val="D23200"/>
    <a:srgbClr val="FF4F4F"/>
    <a:srgbClr val="FB0D2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22" autoAdjust="0"/>
    <p:restoredTop sz="94660"/>
  </p:normalViewPr>
  <p:slideViewPr>
    <p:cSldViewPr>
      <p:cViewPr varScale="1">
        <p:scale>
          <a:sx n="120" d="100"/>
          <a:sy n="120" d="100"/>
        </p:scale>
        <p:origin x="-13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>
                <a:gd name="T0" fmla="*/ 3193 w 5740"/>
                <a:gd name="T1" fmla="*/ 1816 h 3273"/>
                <a:gd name="T2" fmla="*/ 0 w 5740"/>
                <a:gd name="T3" fmla="*/ 0 h 3273"/>
                <a:gd name="T4" fmla="*/ 0 w 5740"/>
                <a:gd name="T5" fmla="*/ 522 h 3273"/>
                <a:gd name="T6" fmla="*/ 3037 w 5740"/>
                <a:gd name="T7" fmla="*/ 1978 h 3273"/>
                <a:gd name="T8" fmla="*/ 5740 w 5740"/>
                <a:gd name="T9" fmla="*/ 3273 h 3273"/>
                <a:gd name="T10" fmla="*/ 5740 w 5740"/>
                <a:gd name="T11" fmla="*/ 3267 h 3273"/>
                <a:gd name="T12" fmla="*/ 3193 w 5740"/>
                <a:gd name="T13" fmla="*/ 1816 h 3273"/>
                <a:gd name="T14" fmla="*/ 3193 w 5740"/>
                <a:gd name="T15" fmla="*/ 1816 h 3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>
                <a:gd name="T0" fmla="*/ 3163 w 5591"/>
                <a:gd name="T1" fmla="*/ 1714 h 3243"/>
                <a:gd name="T2" fmla="*/ 431 w 5591"/>
                <a:gd name="T3" fmla="*/ 0 h 3243"/>
                <a:gd name="T4" fmla="*/ 0 w 5591"/>
                <a:gd name="T5" fmla="*/ 0 h 3243"/>
                <a:gd name="T6" fmla="*/ 3086 w 5591"/>
                <a:gd name="T7" fmla="*/ 1786 h 3243"/>
                <a:gd name="T8" fmla="*/ 5591 w 5591"/>
                <a:gd name="T9" fmla="*/ 3243 h 3243"/>
                <a:gd name="T10" fmla="*/ 5591 w 5591"/>
                <a:gd name="T11" fmla="*/ 3237 h 3243"/>
                <a:gd name="T12" fmla="*/ 3163 w 5591"/>
                <a:gd name="T13" fmla="*/ 1714 h 3243"/>
                <a:gd name="T14" fmla="*/ 3163 w 5591"/>
                <a:gd name="T15" fmla="*/ 1714 h 3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>
                <a:gd name="T0" fmla="*/ 0 w 4042"/>
                <a:gd name="T1" fmla="*/ 156 h 192"/>
                <a:gd name="T2" fmla="*/ 4042 w 4042"/>
                <a:gd name="T3" fmla="*/ 192 h 192"/>
                <a:gd name="T4" fmla="*/ 4042 w 4042"/>
                <a:gd name="T5" fmla="*/ 144 h 192"/>
                <a:gd name="T6" fmla="*/ 0 w 4042"/>
                <a:gd name="T7" fmla="*/ 0 h 192"/>
                <a:gd name="T8" fmla="*/ 0 w 4042"/>
                <a:gd name="T9" fmla="*/ 156 h 192"/>
                <a:gd name="T10" fmla="*/ 0 w 4042"/>
                <a:gd name="T11" fmla="*/ 156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>
                <a:gd name="T0" fmla="*/ 1674 w 1722"/>
                <a:gd name="T1" fmla="*/ 42 h 66"/>
                <a:gd name="T2" fmla="*/ 1674 w 1722"/>
                <a:gd name="T3" fmla="*/ 36 h 66"/>
                <a:gd name="T4" fmla="*/ 0 w 1722"/>
                <a:gd name="T5" fmla="*/ 0 h 66"/>
                <a:gd name="T6" fmla="*/ 0 w 1722"/>
                <a:gd name="T7" fmla="*/ 33 h 66"/>
                <a:gd name="T8" fmla="*/ 1674 w 1722"/>
                <a:gd name="T9" fmla="*/ 42 h 66"/>
                <a:gd name="T10" fmla="*/ 1674 w 1722"/>
                <a:gd name="T11" fmla="*/ 42 h 6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>
                <a:gd name="T0" fmla="*/ 0 w 4789"/>
                <a:gd name="T1" fmla="*/ 329 h 329"/>
                <a:gd name="T2" fmla="*/ 4789 w 4789"/>
                <a:gd name="T3" fmla="*/ 77 h 329"/>
                <a:gd name="T4" fmla="*/ 4789 w 4789"/>
                <a:gd name="T5" fmla="*/ 0 h 329"/>
                <a:gd name="T6" fmla="*/ 0 w 4789"/>
                <a:gd name="T7" fmla="*/ 107 h 329"/>
                <a:gd name="T8" fmla="*/ 0 w 4789"/>
                <a:gd name="T9" fmla="*/ 329 h 329"/>
                <a:gd name="T10" fmla="*/ 0 w 4789"/>
                <a:gd name="T11" fmla="*/ 329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>
                <a:gd name="T0" fmla="*/ 951 w 975"/>
                <a:gd name="T1" fmla="*/ 48 h 101"/>
                <a:gd name="T2" fmla="*/ 951 w 975"/>
                <a:gd name="T3" fmla="*/ 0 h 101"/>
                <a:gd name="T4" fmla="*/ 0 w 975"/>
                <a:gd name="T5" fmla="*/ 24 h 101"/>
                <a:gd name="T6" fmla="*/ 0 w 975"/>
                <a:gd name="T7" fmla="*/ 101 h 101"/>
                <a:gd name="T8" fmla="*/ 951 w 975"/>
                <a:gd name="T9" fmla="*/ 48 h 101"/>
                <a:gd name="T10" fmla="*/ 951 w 975"/>
                <a:gd name="T11" fmla="*/ 48 h 10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>
                <a:gd name="T0" fmla="*/ 2093 w 2141"/>
                <a:gd name="T1" fmla="*/ 0 h 198"/>
                <a:gd name="T2" fmla="*/ 0 w 2141"/>
                <a:gd name="T3" fmla="*/ 156 h 198"/>
                <a:gd name="T4" fmla="*/ 0 w 2141"/>
                <a:gd name="T5" fmla="*/ 198 h 198"/>
                <a:gd name="T6" fmla="*/ 2093 w 2141"/>
                <a:gd name="T7" fmla="*/ 0 h 198"/>
                <a:gd name="T8" fmla="*/ 2093 w 2141"/>
                <a:gd name="T9" fmla="*/ 0 h 1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>
                <a:gd name="T0" fmla="*/ 0 w 3623"/>
                <a:gd name="T1" fmla="*/ 348 h 348"/>
                <a:gd name="T2" fmla="*/ 311 w 3623"/>
                <a:gd name="T3" fmla="*/ 348 h 348"/>
                <a:gd name="T4" fmla="*/ 3623 w 3623"/>
                <a:gd name="T5" fmla="*/ 42 h 348"/>
                <a:gd name="T6" fmla="*/ 3623 w 3623"/>
                <a:gd name="T7" fmla="*/ 0 h 348"/>
                <a:gd name="T8" fmla="*/ 0 w 3623"/>
                <a:gd name="T9" fmla="*/ 264 h 348"/>
                <a:gd name="T10" fmla="*/ 0 w 3623"/>
                <a:gd name="T11" fmla="*/ 348 h 348"/>
                <a:gd name="T12" fmla="*/ 0 w 3623"/>
                <a:gd name="T13" fmla="*/ 348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>
                <a:gd name="T0" fmla="*/ 2110 w 2517"/>
                <a:gd name="T1" fmla="*/ 276 h 276"/>
                <a:gd name="T2" fmla="*/ 2445 w 2517"/>
                <a:gd name="T3" fmla="*/ 204 h 276"/>
                <a:gd name="T4" fmla="*/ 2188 w 2517"/>
                <a:gd name="T5" fmla="*/ 0 h 276"/>
                <a:gd name="T6" fmla="*/ 0 w 2517"/>
                <a:gd name="T7" fmla="*/ 276 h 276"/>
                <a:gd name="T8" fmla="*/ 2110 w 2517"/>
                <a:gd name="T9" fmla="*/ 276 h 276"/>
                <a:gd name="T10" fmla="*/ 2110 w 2517"/>
                <a:gd name="T11" fmla="*/ 276 h 27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>
                <a:gd name="T0" fmla="*/ 1405 w 1405"/>
                <a:gd name="T1" fmla="*/ 126 h 378"/>
                <a:gd name="T2" fmla="*/ 1405 w 1405"/>
                <a:gd name="T3" fmla="*/ 0 h 378"/>
                <a:gd name="T4" fmla="*/ 0 w 1405"/>
                <a:gd name="T5" fmla="*/ 174 h 378"/>
                <a:gd name="T6" fmla="*/ 257 w 1405"/>
                <a:gd name="T7" fmla="*/ 378 h 378"/>
                <a:gd name="T8" fmla="*/ 1405 w 1405"/>
                <a:gd name="T9" fmla="*/ 126 h 378"/>
                <a:gd name="T10" fmla="*/ 1405 w 1405"/>
                <a:gd name="T11" fmla="*/ 126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>
                <a:gd name="T0" fmla="*/ 705 w 729"/>
                <a:gd name="T1" fmla="*/ 240 h 240"/>
                <a:gd name="T2" fmla="*/ 0 w 729"/>
                <a:gd name="T3" fmla="*/ 0 h 240"/>
                <a:gd name="T4" fmla="*/ 0 w 729"/>
                <a:gd name="T5" fmla="*/ 6 h 240"/>
                <a:gd name="T6" fmla="*/ 705 w 729"/>
                <a:gd name="T7" fmla="*/ 240 h 240"/>
                <a:gd name="T8" fmla="*/ 705 w 729"/>
                <a:gd name="T9" fmla="*/ 240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>
                <a:gd name="T0" fmla="*/ 0 w 5035"/>
                <a:gd name="T1" fmla="*/ 72 h 1672"/>
                <a:gd name="T2" fmla="*/ 5035 w 5035"/>
                <a:gd name="T3" fmla="*/ 1672 h 1672"/>
                <a:gd name="T4" fmla="*/ 5035 w 5035"/>
                <a:gd name="T5" fmla="*/ 1666 h 1672"/>
                <a:gd name="T6" fmla="*/ 0 w 5035"/>
                <a:gd name="T7" fmla="*/ 0 h 1672"/>
                <a:gd name="T8" fmla="*/ 0 w 5035"/>
                <a:gd name="T9" fmla="*/ 72 h 1672"/>
                <a:gd name="T10" fmla="*/ 0 w 5035"/>
                <a:gd name="T11" fmla="*/ 72 h 1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>
                <a:gd name="T0" fmla="*/ 705 w 729"/>
                <a:gd name="T1" fmla="*/ 318 h 318"/>
                <a:gd name="T2" fmla="*/ 705 w 729"/>
                <a:gd name="T3" fmla="*/ 312 h 318"/>
                <a:gd name="T4" fmla="*/ 0 w 729"/>
                <a:gd name="T5" fmla="*/ 0 h 318"/>
                <a:gd name="T6" fmla="*/ 0 w 729"/>
                <a:gd name="T7" fmla="*/ 54 h 318"/>
                <a:gd name="T8" fmla="*/ 705 w 729"/>
                <a:gd name="T9" fmla="*/ 318 h 318"/>
                <a:gd name="T10" fmla="*/ 705 w 729"/>
                <a:gd name="T11" fmla="*/ 318 h 3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>
                <a:gd name="T0" fmla="*/ 0 w 5035"/>
                <a:gd name="T1" fmla="*/ 396 h 2188"/>
                <a:gd name="T2" fmla="*/ 5035 w 5035"/>
                <a:gd name="T3" fmla="*/ 2188 h 2188"/>
                <a:gd name="T4" fmla="*/ 5035 w 5035"/>
                <a:gd name="T5" fmla="*/ 2134 h 2188"/>
                <a:gd name="T6" fmla="*/ 0 w 5035"/>
                <a:gd name="T7" fmla="*/ 0 h 2188"/>
                <a:gd name="T8" fmla="*/ 0 w 5035"/>
                <a:gd name="T9" fmla="*/ 396 h 2188"/>
                <a:gd name="T10" fmla="*/ 0 w 5035"/>
                <a:gd name="T11" fmla="*/ 396 h 2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>
                <a:gd name="T0" fmla="*/ 0 w 3163"/>
                <a:gd name="T1" fmla="*/ 0 h 2727"/>
                <a:gd name="T2" fmla="*/ 3145 w 3163"/>
                <a:gd name="T3" fmla="*/ 2727 h 2727"/>
                <a:gd name="T4" fmla="*/ 3163 w 3163"/>
                <a:gd name="T5" fmla="*/ 2704 h 2727"/>
                <a:gd name="T6" fmla="*/ 102 w 3163"/>
                <a:gd name="T7" fmla="*/ 0 h 2727"/>
                <a:gd name="T8" fmla="*/ 0 w 3163"/>
                <a:gd name="T9" fmla="*/ 0 h 2727"/>
                <a:gd name="T10" fmla="*/ 0 w 3163"/>
                <a:gd name="T11" fmla="*/ 0 h 2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>
                <a:gd name="T0" fmla="*/ 323 w 323"/>
                <a:gd name="T1" fmla="*/ 299 h 299"/>
                <a:gd name="T2" fmla="*/ 323 w 323"/>
                <a:gd name="T3" fmla="*/ 263 h 299"/>
                <a:gd name="T4" fmla="*/ 18 w 323"/>
                <a:gd name="T5" fmla="*/ 0 h 299"/>
                <a:gd name="T6" fmla="*/ 0 w 323"/>
                <a:gd name="T7" fmla="*/ 23 h 299"/>
                <a:gd name="T8" fmla="*/ 323 w 323"/>
                <a:gd name="T9" fmla="*/ 299 h 299"/>
                <a:gd name="T10" fmla="*/ 323 w 323"/>
                <a:gd name="T11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>
                <a:gd name="T0" fmla="*/ 281 w 281"/>
                <a:gd name="T1" fmla="*/ 335 h 335"/>
                <a:gd name="T2" fmla="*/ 281 w 281"/>
                <a:gd name="T3" fmla="*/ 173 h 335"/>
                <a:gd name="T4" fmla="*/ 96 w 281"/>
                <a:gd name="T5" fmla="*/ 0 h 335"/>
                <a:gd name="T6" fmla="*/ 0 w 281"/>
                <a:gd name="T7" fmla="*/ 90 h 335"/>
                <a:gd name="T8" fmla="*/ 281 w 281"/>
                <a:gd name="T9" fmla="*/ 335 h 335"/>
                <a:gd name="T10" fmla="*/ 281 w 281"/>
                <a:gd name="T11" fmla="*/ 335 h 33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>
                <a:gd name="T0" fmla="*/ 0 w 3122"/>
                <a:gd name="T1" fmla="*/ 0 h 2680"/>
                <a:gd name="T2" fmla="*/ 3026 w 3122"/>
                <a:gd name="T3" fmla="*/ 2680 h 2680"/>
                <a:gd name="T4" fmla="*/ 3122 w 3122"/>
                <a:gd name="T5" fmla="*/ 2590 h 2680"/>
                <a:gd name="T6" fmla="*/ 383 w 3122"/>
                <a:gd name="T7" fmla="*/ 0 h 2680"/>
                <a:gd name="T8" fmla="*/ 0 w 3122"/>
                <a:gd name="T9" fmla="*/ 0 h 2680"/>
                <a:gd name="T10" fmla="*/ 0 w 3122"/>
                <a:gd name="T11" fmla="*/ 0 h 26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>
                <a:gd name="T0" fmla="*/ 132 w 132"/>
                <a:gd name="T1" fmla="*/ 132 h 132"/>
                <a:gd name="T2" fmla="*/ 0 w 132"/>
                <a:gd name="T3" fmla="*/ 0 h 132"/>
                <a:gd name="T4" fmla="*/ 0 w 132"/>
                <a:gd name="T5" fmla="*/ 0 h 132"/>
                <a:gd name="T6" fmla="*/ 132 w 132"/>
                <a:gd name="T7" fmla="*/ 132 h 132"/>
                <a:gd name="T8" fmla="*/ 132 w 132"/>
                <a:gd name="T9" fmla="*/ 132 h 1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>
                <a:gd name="T0" fmla="*/ 0 w 2517"/>
                <a:gd name="T1" fmla="*/ 0 h 2536"/>
                <a:gd name="T2" fmla="*/ 2517 w 2517"/>
                <a:gd name="T3" fmla="*/ 2536 h 2536"/>
                <a:gd name="T4" fmla="*/ 2517 w 2517"/>
                <a:gd name="T5" fmla="*/ 2536 h 2536"/>
                <a:gd name="T6" fmla="*/ 66 w 2517"/>
                <a:gd name="T7" fmla="*/ 0 h 2536"/>
                <a:gd name="T8" fmla="*/ 0 w 2517"/>
                <a:gd name="T9" fmla="*/ 0 h 2536"/>
                <a:gd name="T10" fmla="*/ 0 w 2517"/>
                <a:gd name="T11" fmla="*/ 0 h 2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>
                <a:gd name="T0" fmla="*/ 0 w 2200"/>
                <a:gd name="T1" fmla="*/ 0 h 2482"/>
                <a:gd name="T2" fmla="*/ 2188 w 2200"/>
                <a:gd name="T3" fmla="*/ 2482 h 2482"/>
                <a:gd name="T4" fmla="*/ 2200 w 2200"/>
                <a:gd name="T5" fmla="*/ 2476 h 2482"/>
                <a:gd name="T6" fmla="*/ 317 w 2200"/>
                <a:gd name="T7" fmla="*/ 0 h 2482"/>
                <a:gd name="T8" fmla="*/ 0 w 2200"/>
                <a:gd name="T9" fmla="*/ 0 h 2482"/>
                <a:gd name="T10" fmla="*/ 0 w 2200"/>
                <a:gd name="T11" fmla="*/ 0 h 2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>
                <a:gd name="T0" fmla="*/ 84 w 84"/>
                <a:gd name="T1" fmla="*/ 96 h 96"/>
                <a:gd name="T2" fmla="*/ 84 w 84"/>
                <a:gd name="T3" fmla="*/ 90 h 96"/>
                <a:gd name="T4" fmla="*/ 12 w 84"/>
                <a:gd name="T5" fmla="*/ 0 h 96"/>
                <a:gd name="T6" fmla="*/ 0 w 84"/>
                <a:gd name="T7" fmla="*/ 6 h 96"/>
                <a:gd name="T8" fmla="*/ 84 w 84"/>
                <a:gd name="T9" fmla="*/ 96 h 96"/>
                <a:gd name="T10" fmla="*/ 84 w 84"/>
                <a:gd name="T11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>
                <a:gd name="T0" fmla="*/ 155 w 155"/>
                <a:gd name="T1" fmla="*/ 516 h 516"/>
                <a:gd name="T2" fmla="*/ 155 w 155"/>
                <a:gd name="T3" fmla="*/ 204 h 516"/>
                <a:gd name="T4" fmla="*/ 77 w 155"/>
                <a:gd name="T5" fmla="*/ 0 h 516"/>
                <a:gd name="T6" fmla="*/ 0 w 155"/>
                <a:gd name="T7" fmla="*/ 192 h 516"/>
                <a:gd name="T8" fmla="*/ 155 w 155"/>
                <a:gd name="T9" fmla="*/ 516 h 516"/>
                <a:gd name="T10" fmla="*/ 155 w 155"/>
                <a:gd name="T11" fmla="*/ 516 h 5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>
                <a:gd name="T0" fmla="*/ 0 w 574"/>
                <a:gd name="T1" fmla="*/ 0 h 1043"/>
                <a:gd name="T2" fmla="*/ 497 w 574"/>
                <a:gd name="T3" fmla="*/ 1043 h 1043"/>
                <a:gd name="T4" fmla="*/ 574 w 574"/>
                <a:gd name="T5" fmla="*/ 851 h 1043"/>
                <a:gd name="T6" fmla="*/ 251 w 574"/>
                <a:gd name="T7" fmla="*/ 0 h 1043"/>
                <a:gd name="T8" fmla="*/ 0 w 574"/>
                <a:gd name="T9" fmla="*/ 0 h 1043"/>
                <a:gd name="T10" fmla="*/ 0 w 574"/>
                <a:gd name="T11" fmla="*/ 0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>
                <a:gd name="T0" fmla="*/ 144 w 341"/>
                <a:gd name="T1" fmla="*/ 0 h 797"/>
                <a:gd name="T2" fmla="*/ 0 w 341"/>
                <a:gd name="T3" fmla="*/ 0 h 797"/>
                <a:gd name="T4" fmla="*/ 287 w 341"/>
                <a:gd name="T5" fmla="*/ 797 h 797"/>
                <a:gd name="T6" fmla="*/ 341 w 341"/>
                <a:gd name="T7" fmla="*/ 653 h 797"/>
                <a:gd name="T8" fmla="*/ 144 w 341"/>
                <a:gd name="T9" fmla="*/ 0 h 797"/>
                <a:gd name="T10" fmla="*/ 144 w 341"/>
                <a:gd name="T11" fmla="*/ 0 h 7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>
                <a:gd name="T0" fmla="*/ 0 w 60"/>
                <a:gd name="T1" fmla="*/ 144 h 312"/>
                <a:gd name="T2" fmla="*/ 60 w 60"/>
                <a:gd name="T3" fmla="*/ 288 h 312"/>
                <a:gd name="T4" fmla="*/ 60 w 60"/>
                <a:gd name="T5" fmla="*/ 6 h 312"/>
                <a:gd name="T6" fmla="*/ 54 w 60"/>
                <a:gd name="T7" fmla="*/ 0 h 312"/>
                <a:gd name="T8" fmla="*/ 0 w 60"/>
                <a:gd name="T9" fmla="*/ 144 h 312"/>
                <a:gd name="T10" fmla="*/ 0 w 60"/>
                <a:gd name="T11" fmla="*/ 144 h 3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>
                <a:gd name="T0" fmla="*/ 0 w 5740"/>
                <a:gd name="T1" fmla="*/ 371 h 1864"/>
                <a:gd name="T2" fmla="*/ 5740 w 5740"/>
                <a:gd name="T3" fmla="*/ 1864 h 1864"/>
                <a:gd name="T4" fmla="*/ 5740 w 5740"/>
                <a:gd name="T5" fmla="*/ 1834 h 1864"/>
                <a:gd name="T6" fmla="*/ 0 w 5740"/>
                <a:gd name="T7" fmla="*/ 0 h 1864"/>
                <a:gd name="T8" fmla="*/ 0 w 5740"/>
                <a:gd name="T9" fmla="*/ 371 h 1864"/>
                <a:gd name="T10" fmla="*/ 0 w 5740"/>
                <a:gd name="T11" fmla="*/ 371 h 1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>
                <a:gd name="T0" fmla="*/ 6 w 6"/>
                <a:gd name="T1" fmla="*/ 6 h 6"/>
                <a:gd name="T2" fmla="*/ 0 w 6"/>
                <a:gd name="T3" fmla="*/ 0 h 6"/>
                <a:gd name="T4" fmla="*/ 0 w 6"/>
                <a:gd name="T5" fmla="*/ 6 h 6"/>
                <a:gd name="T6" fmla="*/ 6 w 6"/>
                <a:gd name="T7" fmla="*/ 6 h 6"/>
                <a:gd name="T8" fmla="*/ 6 w 6"/>
                <a:gd name="T9" fmla="*/ 6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>
                <a:gd name="T0" fmla="*/ 0 w 5740"/>
                <a:gd name="T1" fmla="*/ 366 h 1337"/>
                <a:gd name="T2" fmla="*/ 5740 w 5740"/>
                <a:gd name="T3" fmla="*/ 1337 h 1337"/>
                <a:gd name="T4" fmla="*/ 5740 w 5740"/>
                <a:gd name="T5" fmla="*/ 1331 h 1337"/>
                <a:gd name="T6" fmla="*/ 0 w 5740"/>
                <a:gd name="T7" fmla="*/ 0 h 1337"/>
                <a:gd name="T8" fmla="*/ 0 w 5740"/>
                <a:gd name="T9" fmla="*/ 366 h 1337"/>
                <a:gd name="T10" fmla="*/ 0 w 5740"/>
                <a:gd name="T11" fmla="*/ 366 h 1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>
                <a:gd name="T0" fmla="*/ 0 w 5740"/>
                <a:gd name="T1" fmla="*/ 48 h 414"/>
                <a:gd name="T2" fmla="*/ 5740 w 5740"/>
                <a:gd name="T3" fmla="*/ 414 h 414"/>
                <a:gd name="T4" fmla="*/ 5740 w 5740"/>
                <a:gd name="T5" fmla="*/ 402 h 414"/>
                <a:gd name="T6" fmla="*/ 0 w 5740"/>
                <a:gd name="T7" fmla="*/ 0 h 414"/>
                <a:gd name="T8" fmla="*/ 0 w 5740"/>
                <a:gd name="T9" fmla="*/ 48 h 414"/>
                <a:gd name="T10" fmla="*/ 0 w 5740"/>
                <a:gd name="T11" fmla="*/ 48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>
                <a:gd name="T0" fmla="*/ 0 w 4448"/>
                <a:gd name="T1" fmla="*/ 0 h 3177"/>
                <a:gd name="T2" fmla="*/ 4448 w 4448"/>
                <a:gd name="T3" fmla="*/ 3177 h 3177"/>
                <a:gd name="T4" fmla="*/ 4448 w 4448"/>
                <a:gd name="T5" fmla="*/ 3153 h 3177"/>
                <a:gd name="T6" fmla="*/ 125 w 4448"/>
                <a:gd name="T7" fmla="*/ 0 h 3177"/>
                <a:gd name="T8" fmla="*/ 0 w 4448"/>
                <a:gd name="T9" fmla="*/ 0 h 3177"/>
                <a:gd name="T10" fmla="*/ 0 w 4448"/>
                <a:gd name="T11" fmla="*/ 0 h 3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>
                <a:gd name="T0" fmla="*/ 0 w 2428"/>
                <a:gd name="T1" fmla="*/ 0 h 2614"/>
                <a:gd name="T2" fmla="*/ 2428 w 2428"/>
                <a:gd name="T3" fmla="*/ 2614 h 2614"/>
                <a:gd name="T4" fmla="*/ 2428 w 2428"/>
                <a:gd name="T5" fmla="*/ 2608 h 2614"/>
                <a:gd name="T6" fmla="*/ 66 w 2428"/>
                <a:gd name="T7" fmla="*/ 0 h 2614"/>
                <a:gd name="T8" fmla="*/ 0 w 2428"/>
                <a:gd name="T9" fmla="*/ 0 h 2614"/>
                <a:gd name="T10" fmla="*/ 0 w 2428"/>
                <a:gd name="T11" fmla="*/ 0 h 2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>
                <a:gd name="T0" fmla="*/ 485 w 1800"/>
                <a:gd name="T1" fmla="*/ 0 h 2464"/>
                <a:gd name="T2" fmla="*/ 0 w 1800"/>
                <a:gd name="T3" fmla="*/ 0 h 2464"/>
                <a:gd name="T4" fmla="*/ 1800 w 1800"/>
                <a:gd name="T5" fmla="*/ 2464 h 2464"/>
                <a:gd name="T6" fmla="*/ 1800 w 1800"/>
                <a:gd name="T7" fmla="*/ 2248 h 2464"/>
                <a:gd name="T8" fmla="*/ 1794 w 1800"/>
                <a:gd name="T9" fmla="*/ 2248 h 2464"/>
                <a:gd name="T10" fmla="*/ 485 w 1800"/>
                <a:gd name="T11" fmla="*/ 0 h 2464"/>
                <a:gd name="T12" fmla="*/ 485 w 1800"/>
                <a:gd name="T13" fmla="*/ 0 h 2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>
                <a:gd name="T0" fmla="*/ 0 w 1232"/>
                <a:gd name="T1" fmla="*/ 0 h 2074"/>
                <a:gd name="T2" fmla="*/ 1232 w 1232"/>
                <a:gd name="T3" fmla="*/ 2074 h 2074"/>
                <a:gd name="T4" fmla="*/ 1232 w 1232"/>
                <a:gd name="T5" fmla="*/ 2038 h 2074"/>
                <a:gd name="T6" fmla="*/ 42 w 1232"/>
                <a:gd name="T7" fmla="*/ 0 h 2074"/>
                <a:gd name="T8" fmla="*/ 0 w 1232"/>
                <a:gd name="T9" fmla="*/ 0 h 2074"/>
                <a:gd name="T10" fmla="*/ 0 w 1232"/>
                <a:gd name="T11" fmla="*/ 0 h 20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>
                <a:gd name="T0" fmla="*/ 0 w 1058"/>
                <a:gd name="T1" fmla="*/ 0 h 1936"/>
                <a:gd name="T2" fmla="*/ 1058 w 1058"/>
                <a:gd name="T3" fmla="*/ 1936 h 1936"/>
                <a:gd name="T4" fmla="*/ 1058 w 1058"/>
                <a:gd name="T5" fmla="*/ 1930 h 1936"/>
                <a:gd name="T6" fmla="*/ 54 w 1058"/>
                <a:gd name="T7" fmla="*/ 0 h 1936"/>
                <a:gd name="T8" fmla="*/ 0 w 1058"/>
                <a:gd name="T9" fmla="*/ 0 h 1936"/>
                <a:gd name="T10" fmla="*/ 0 w 1058"/>
                <a:gd name="T11" fmla="*/ 0 h 19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>
                <a:gd name="T0" fmla="*/ 771 w 771"/>
                <a:gd name="T1" fmla="*/ 1433 h 1487"/>
                <a:gd name="T2" fmla="*/ 42 w 771"/>
                <a:gd name="T3" fmla="*/ 0 h 1487"/>
                <a:gd name="T4" fmla="*/ 0 w 771"/>
                <a:gd name="T5" fmla="*/ 0 h 1487"/>
                <a:gd name="T6" fmla="*/ 771 w 771"/>
                <a:gd name="T7" fmla="*/ 1487 h 1487"/>
                <a:gd name="T8" fmla="*/ 771 w 771"/>
                <a:gd name="T9" fmla="*/ 1433 h 1487"/>
                <a:gd name="T10" fmla="*/ 771 w 771"/>
                <a:gd name="T11" fmla="*/ 1433 h 1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41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42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>
                  <a:gd name="T0" fmla="*/ 0 w 3659"/>
                  <a:gd name="T1" fmla="*/ 0 h 1313"/>
                  <a:gd name="T2" fmla="*/ 0 w 3659"/>
                  <a:gd name="T3" fmla="*/ 366 h 1313"/>
                  <a:gd name="T4" fmla="*/ 3635 w 3659"/>
                  <a:gd name="T5" fmla="*/ 1313 h 1313"/>
                  <a:gd name="T6" fmla="*/ 3647 w 3659"/>
                  <a:gd name="T7" fmla="*/ 1235 h 1313"/>
                  <a:gd name="T8" fmla="*/ 3659 w 3659"/>
                  <a:gd name="T9" fmla="*/ 1163 h 1313"/>
                  <a:gd name="T10" fmla="*/ 0 w 3659"/>
                  <a:gd name="T11" fmla="*/ 0 h 1313"/>
                  <a:gd name="T12" fmla="*/ 0 w 3659"/>
                  <a:gd name="T13" fmla="*/ 0 h 1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3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>
                  <a:gd name="T0" fmla="*/ 2105 w 2105"/>
                  <a:gd name="T1" fmla="*/ 665 h 695"/>
                  <a:gd name="T2" fmla="*/ 24 w 2105"/>
                  <a:gd name="T3" fmla="*/ 0 h 695"/>
                  <a:gd name="T4" fmla="*/ 12 w 2105"/>
                  <a:gd name="T5" fmla="*/ 72 h 695"/>
                  <a:gd name="T6" fmla="*/ 0 w 2105"/>
                  <a:gd name="T7" fmla="*/ 150 h 695"/>
                  <a:gd name="T8" fmla="*/ 2105 w 2105"/>
                  <a:gd name="T9" fmla="*/ 695 h 695"/>
                  <a:gd name="T10" fmla="*/ 2105 w 2105"/>
                  <a:gd name="T11" fmla="*/ 665 h 695"/>
                  <a:gd name="T12" fmla="*/ 2105 w 2105"/>
                  <a:gd name="T13" fmla="*/ 665 h 6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12330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600200"/>
            <a:ext cx="8229600" cy="182880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12331" name="Rectangle 4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44" name="Rectangle 4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6EE503-C2ED-4D50-8D57-F9616E3E0D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53619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5030B9-32BB-4A12-A2FE-4E3E984C47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11069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120EC3-1EAC-4542-A527-6C4531ECF6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22504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24F96C-0213-41CF-ACA1-6BF62044AC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06469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CB5694-080F-408D-9E23-E4760C2D89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48321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B69732-F5BE-4DC8-BD42-B74D5B8939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00715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0926A6-0295-452B-AFA8-6D9B5B9767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45368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5CFDC-86D8-4B62-B774-F9B1F8FBB7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85666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C3AF24-43F5-47F9-A25B-8685D91196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28316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8AE3FE-FB14-4614-9DC2-B538006CCC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73824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ACD78C-9D8A-488C-94CC-D562540504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26405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57647"/>
                <a:invGamma/>
              </a:schemeClr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11267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>
                <a:gd name="T0" fmla="*/ 3193 w 5740"/>
                <a:gd name="T1" fmla="*/ 1816 h 3273"/>
                <a:gd name="T2" fmla="*/ 0 w 5740"/>
                <a:gd name="T3" fmla="*/ 0 h 3273"/>
                <a:gd name="T4" fmla="*/ 0 w 5740"/>
                <a:gd name="T5" fmla="*/ 522 h 3273"/>
                <a:gd name="T6" fmla="*/ 3037 w 5740"/>
                <a:gd name="T7" fmla="*/ 1978 h 3273"/>
                <a:gd name="T8" fmla="*/ 5740 w 5740"/>
                <a:gd name="T9" fmla="*/ 3273 h 3273"/>
                <a:gd name="T10" fmla="*/ 5740 w 5740"/>
                <a:gd name="T11" fmla="*/ 3267 h 3273"/>
                <a:gd name="T12" fmla="*/ 3193 w 5740"/>
                <a:gd name="T13" fmla="*/ 1816 h 3273"/>
                <a:gd name="T14" fmla="*/ 3193 w 5740"/>
                <a:gd name="T15" fmla="*/ 1816 h 3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268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>
                <a:gd name="T0" fmla="*/ 3163 w 5591"/>
                <a:gd name="T1" fmla="*/ 1714 h 3243"/>
                <a:gd name="T2" fmla="*/ 431 w 5591"/>
                <a:gd name="T3" fmla="*/ 0 h 3243"/>
                <a:gd name="T4" fmla="*/ 0 w 5591"/>
                <a:gd name="T5" fmla="*/ 0 h 3243"/>
                <a:gd name="T6" fmla="*/ 3086 w 5591"/>
                <a:gd name="T7" fmla="*/ 1786 h 3243"/>
                <a:gd name="T8" fmla="*/ 5591 w 5591"/>
                <a:gd name="T9" fmla="*/ 3243 h 3243"/>
                <a:gd name="T10" fmla="*/ 5591 w 5591"/>
                <a:gd name="T11" fmla="*/ 3237 h 3243"/>
                <a:gd name="T12" fmla="*/ 3163 w 5591"/>
                <a:gd name="T13" fmla="*/ 1714 h 3243"/>
                <a:gd name="T14" fmla="*/ 3163 w 5591"/>
                <a:gd name="T15" fmla="*/ 1714 h 3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269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>
                <a:gd name="T0" fmla="*/ 0 w 4042"/>
                <a:gd name="T1" fmla="*/ 156 h 192"/>
                <a:gd name="T2" fmla="*/ 4042 w 4042"/>
                <a:gd name="T3" fmla="*/ 192 h 192"/>
                <a:gd name="T4" fmla="*/ 4042 w 4042"/>
                <a:gd name="T5" fmla="*/ 144 h 192"/>
                <a:gd name="T6" fmla="*/ 0 w 4042"/>
                <a:gd name="T7" fmla="*/ 0 h 192"/>
                <a:gd name="T8" fmla="*/ 0 w 4042"/>
                <a:gd name="T9" fmla="*/ 156 h 192"/>
                <a:gd name="T10" fmla="*/ 0 w 4042"/>
                <a:gd name="T11" fmla="*/ 156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5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>
                <a:gd name="T0" fmla="*/ 1674 w 1722"/>
                <a:gd name="T1" fmla="*/ 42 h 66"/>
                <a:gd name="T2" fmla="*/ 1674 w 1722"/>
                <a:gd name="T3" fmla="*/ 36 h 66"/>
                <a:gd name="T4" fmla="*/ 0 w 1722"/>
                <a:gd name="T5" fmla="*/ 0 h 66"/>
                <a:gd name="T6" fmla="*/ 0 w 1722"/>
                <a:gd name="T7" fmla="*/ 33 h 66"/>
                <a:gd name="T8" fmla="*/ 1674 w 1722"/>
                <a:gd name="T9" fmla="*/ 42 h 66"/>
                <a:gd name="T10" fmla="*/ 1674 w 1722"/>
                <a:gd name="T11" fmla="*/ 42 h 6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71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>
                <a:gd name="T0" fmla="*/ 0 w 4789"/>
                <a:gd name="T1" fmla="*/ 329 h 329"/>
                <a:gd name="T2" fmla="*/ 4789 w 4789"/>
                <a:gd name="T3" fmla="*/ 77 h 329"/>
                <a:gd name="T4" fmla="*/ 4789 w 4789"/>
                <a:gd name="T5" fmla="*/ 0 h 329"/>
                <a:gd name="T6" fmla="*/ 0 w 4789"/>
                <a:gd name="T7" fmla="*/ 107 h 329"/>
                <a:gd name="T8" fmla="*/ 0 w 4789"/>
                <a:gd name="T9" fmla="*/ 329 h 329"/>
                <a:gd name="T10" fmla="*/ 0 w 4789"/>
                <a:gd name="T11" fmla="*/ 329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7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>
                <a:gd name="T0" fmla="*/ 951 w 975"/>
                <a:gd name="T1" fmla="*/ 48 h 101"/>
                <a:gd name="T2" fmla="*/ 951 w 975"/>
                <a:gd name="T3" fmla="*/ 0 h 101"/>
                <a:gd name="T4" fmla="*/ 0 w 975"/>
                <a:gd name="T5" fmla="*/ 24 h 101"/>
                <a:gd name="T6" fmla="*/ 0 w 975"/>
                <a:gd name="T7" fmla="*/ 101 h 101"/>
                <a:gd name="T8" fmla="*/ 951 w 975"/>
                <a:gd name="T9" fmla="*/ 48 h 101"/>
                <a:gd name="T10" fmla="*/ 951 w 975"/>
                <a:gd name="T11" fmla="*/ 48 h 10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8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>
                <a:gd name="T0" fmla="*/ 2093 w 2141"/>
                <a:gd name="T1" fmla="*/ 0 h 198"/>
                <a:gd name="T2" fmla="*/ 0 w 2141"/>
                <a:gd name="T3" fmla="*/ 156 h 198"/>
                <a:gd name="T4" fmla="*/ 0 w 2141"/>
                <a:gd name="T5" fmla="*/ 198 h 198"/>
                <a:gd name="T6" fmla="*/ 2093 w 2141"/>
                <a:gd name="T7" fmla="*/ 0 h 198"/>
                <a:gd name="T8" fmla="*/ 2093 w 2141"/>
                <a:gd name="T9" fmla="*/ 0 h 1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74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>
                <a:gd name="T0" fmla="*/ 0 w 3623"/>
                <a:gd name="T1" fmla="*/ 348 h 348"/>
                <a:gd name="T2" fmla="*/ 311 w 3623"/>
                <a:gd name="T3" fmla="*/ 348 h 348"/>
                <a:gd name="T4" fmla="*/ 3623 w 3623"/>
                <a:gd name="T5" fmla="*/ 42 h 348"/>
                <a:gd name="T6" fmla="*/ 3623 w 3623"/>
                <a:gd name="T7" fmla="*/ 0 h 348"/>
                <a:gd name="T8" fmla="*/ 0 w 3623"/>
                <a:gd name="T9" fmla="*/ 264 h 348"/>
                <a:gd name="T10" fmla="*/ 0 w 3623"/>
                <a:gd name="T11" fmla="*/ 348 h 348"/>
                <a:gd name="T12" fmla="*/ 0 w 3623"/>
                <a:gd name="T13" fmla="*/ 348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0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>
                <a:gd name="T0" fmla="*/ 2110 w 2517"/>
                <a:gd name="T1" fmla="*/ 276 h 276"/>
                <a:gd name="T2" fmla="*/ 2445 w 2517"/>
                <a:gd name="T3" fmla="*/ 204 h 276"/>
                <a:gd name="T4" fmla="*/ 2188 w 2517"/>
                <a:gd name="T5" fmla="*/ 0 h 276"/>
                <a:gd name="T6" fmla="*/ 0 w 2517"/>
                <a:gd name="T7" fmla="*/ 276 h 276"/>
                <a:gd name="T8" fmla="*/ 2110 w 2517"/>
                <a:gd name="T9" fmla="*/ 276 h 276"/>
                <a:gd name="T10" fmla="*/ 2110 w 2517"/>
                <a:gd name="T11" fmla="*/ 276 h 27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76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>
                <a:gd name="T0" fmla="*/ 1405 w 1405"/>
                <a:gd name="T1" fmla="*/ 126 h 378"/>
                <a:gd name="T2" fmla="*/ 1405 w 1405"/>
                <a:gd name="T3" fmla="*/ 0 h 378"/>
                <a:gd name="T4" fmla="*/ 0 w 1405"/>
                <a:gd name="T5" fmla="*/ 174 h 378"/>
                <a:gd name="T6" fmla="*/ 257 w 1405"/>
                <a:gd name="T7" fmla="*/ 378 h 378"/>
                <a:gd name="T8" fmla="*/ 1405 w 1405"/>
                <a:gd name="T9" fmla="*/ 126 h 378"/>
                <a:gd name="T10" fmla="*/ 1405 w 1405"/>
                <a:gd name="T11" fmla="*/ 126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2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>
                <a:gd name="T0" fmla="*/ 705 w 729"/>
                <a:gd name="T1" fmla="*/ 240 h 240"/>
                <a:gd name="T2" fmla="*/ 0 w 729"/>
                <a:gd name="T3" fmla="*/ 0 h 240"/>
                <a:gd name="T4" fmla="*/ 0 w 729"/>
                <a:gd name="T5" fmla="*/ 6 h 240"/>
                <a:gd name="T6" fmla="*/ 705 w 729"/>
                <a:gd name="T7" fmla="*/ 240 h 240"/>
                <a:gd name="T8" fmla="*/ 705 w 729"/>
                <a:gd name="T9" fmla="*/ 240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78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>
                <a:gd name="T0" fmla="*/ 0 w 5035"/>
                <a:gd name="T1" fmla="*/ 72 h 1672"/>
                <a:gd name="T2" fmla="*/ 5035 w 5035"/>
                <a:gd name="T3" fmla="*/ 1672 h 1672"/>
                <a:gd name="T4" fmla="*/ 5035 w 5035"/>
                <a:gd name="T5" fmla="*/ 1666 h 1672"/>
                <a:gd name="T6" fmla="*/ 0 w 5035"/>
                <a:gd name="T7" fmla="*/ 0 h 1672"/>
                <a:gd name="T8" fmla="*/ 0 w 5035"/>
                <a:gd name="T9" fmla="*/ 72 h 1672"/>
                <a:gd name="T10" fmla="*/ 0 w 5035"/>
                <a:gd name="T11" fmla="*/ 72 h 1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4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>
                <a:gd name="T0" fmla="*/ 705 w 729"/>
                <a:gd name="T1" fmla="*/ 318 h 318"/>
                <a:gd name="T2" fmla="*/ 705 w 729"/>
                <a:gd name="T3" fmla="*/ 312 h 318"/>
                <a:gd name="T4" fmla="*/ 0 w 729"/>
                <a:gd name="T5" fmla="*/ 0 h 318"/>
                <a:gd name="T6" fmla="*/ 0 w 729"/>
                <a:gd name="T7" fmla="*/ 54 h 318"/>
                <a:gd name="T8" fmla="*/ 705 w 729"/>
                <a:gd name="T9" fmla="*/ 318 h 318"/>
                <a:gd name="T10" fmla="*/ 705 w 729"/>
                <a:gd name="T11" fmla="*/ 318 h 3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80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>
                <a:gd name="T0" fmla="*/ 0 w 5035"/>
                <a:gd name="T1" fmla="*/ 396 h 2188"/>
                <a:gd name="T2" fmla="*/ 5035 w 5035"/>
                <a:gd name="T3" fmla="*/ 2188 h 2188"/>
                <a:gd name="T4" fmla="*/ 5035 w 5035"/>
                <a:gd name="T5" fmla="*/ 2134 h 2188"/>
                <a:gd name="T6" fmla="*/ 0 w 5035"/>
                <a:gd name="T7" fmla="*/ 0 h 2188"/>
                <a:gd name="T8" fmla="*/ 0 w 5035"/>
                <a:gd name="T9" fmla="*/ 396 h 2188"/>
                <a:gd name="T10" fmla="*/ 0 w 5035"/>
                <a:gd name="T11" fmla="*/ 396 h 2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281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>
                <a:gd name="T0" fmla="*/ 0 w 3163"/>
                <a:gd name="T1" fmla="*/ 0 h 2727"/>
                <a:gd name="T2" fmla="*/ 3145 w 3163"/>
                <a:gd name="T3" fmla="*/ 2727 h 2727"/>
                <a:gd name="T4" fmla="*/ 3163 w 3163"/>
                <a:gd name="T5" fmla="*/ 2704 h 2727"/>
                <a:gd name="T6" fmla="*/ 102 w 3163"/>
                <a:gd name="T7" fmla="*/ 0 h 2727"/>
                <a:gd name="T8" fmla="*/ 0 w 3163"/>
                <a:gd name="T9" fmla="*/ 0 h 2727"/>
                <a:gd name="T10" fmla="*/ 0 w 3163"/>
                <a:gd name="T11" fmla="*/ 0 h 2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282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>
                <a:gd name="T0" fmla="*/ 323 w 323"/>
                <a:gd name="T1" fmla="*/ 299 h 299"/>
                <a:gd name="T2" fmla="*/ 323 w 323"/>
                <a:gd name="T3" fmla="*/ 263 h 299"/>
                <a:gd name="T4" fmla="*/ 18 w 323"/>
                <a:gd name="T5" fmla="*/ 0 h 299"/>
                <a:gd name="T6" fmla="*/ 0 w 323"/>
                <a:gd name="T7" fmla="*/ 23 h 299"/>
                <a:gd name="T8" fmla="*/ 323 w 323"/>
                <a:gd name="T9" fmla="*/ 299 h 299"/>
                <a:gd name="T10" fmla="*/ 323 w 323"/>
                <a:gd name="T11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8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>
                <a:gd name="T0" fmla="*/ 281 w 281"/>
                <a:gd name="T1" fmla="*/ 335 h 335"/>
                <a:gd name="T2" fmla="*/ 281 w 281"/>
                <a:gd name="T3" fmla="*/ 173 h 335"/>
                <a:gd name="T4" fmla="*/ 96 w 281"/>
                <a:gd name="T5" fmla="*/ 0 h 335"/>
                <a:gd name="T6" fmla="*/ 0 w 281"/>
                <a:gd name="T7" fmla="*/ 90 h 335"/>
                <a:gd name="T8" fmla="*/ 281 w 281"/>
                <a:gd name="T9" fmla="*/ 335 h 335"/>
                <a:gd name="T10" fmla="*/ 281 w 281"/>
                <a:gd name="T11" fmla="*/ 335 h 33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84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>
                <a:gd name="T0" fmla="*/ 0 w 3122"/>
                <a:gd name="T1" fmla="*/ 0 h 2680"/>
                <a:gd name="T2" fmla="*/ 3026 w 3122"/>
                <a:gd name="T3" fmla="*/ 2680 h 2680"/>
                <a:gd name="T4" fmla="*/ 3122 w 3122"/>
                <a:gd name="T5" fmla="*/ 2590 h 2680"/>
                <a:gd name="T6" fmla="*/ 383 w 3122"/>
                <a:gd name="T7" fmla="*/ 0 h 2680"/>
                <a:gd name="T8" fmla="*/ 0 w 3122"/>
                <a:gd name="T9" fmla="*/ 0 h 2680"/>
                <a:gd name="T10" fmla="*/ 0 w 3122"/>
                <a:gd name="T11" fmla="*/ 0 h 26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0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>
                <a:gd name="T0" fmla="*/ 132 w 132"/>
                <a:gd name="T1" fmla="*/ 132 h 132"/>
                <a:gd name="T2" fmla="*/ 0 w 132"/>
                <a:gd name="T3" fmla="*/ 0 h 132"/>
                <a:gd name="T4" fmla="*/ 0 w 132"/>
                <a:gd name="T5" fmla="*/ 0 h 132"/>
                <a:gd name="T6" fmla="*/ 132 w 132"/>
                <a:gd name="T7" fmla="*/ 132 h 132"/>
                <a:gd name="T8" fmla="*/ 132 w 132"/>
                <a:gd name="T9" fmla="*/ 132 h 1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86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>
                <a:gd name="T0" fmla="*/ 0 w 2517"/>
                <a:gd name="T1" fmla="*/ 0 h 2536"/>
                <a:gd name="T2" fmla="*/ 2517 w 2517"/>
                <a:gd name="T3" fmla="*/ 2536 h 2536"/>
                <a:gd name="T4" fmla="*/ 2517 w 2517"/>
                <a:gd name="T5" fmla="*/ 2536 h 2536"/>
                <a:gd name="T6" fmla="*/ 66 w 2517"/>
                <a:gd name="T7" fmla="*/ 0 h 2536"/>
                <a:gd name="T8" fmla="*/ 0 w 2517"/>
                <a:gd name="T9" fmla="*/ 0 h 2536"/>
                <a:gd name="T10" fmla="*/ 0 w 2517"/>
                <a:gd name="T11" fmla="*/ 0 h 2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287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>
                <a:gd name="T0" fmla="*/ 0 w 2200"/>
                <a:gd name="T1" fmla="*/ 0 h 2482"/>
                <a:gd name="T2" fmla="*/ 2188 w 2200"/>
                <a:gd name="T3" fmla="*/ 2482 h 2482"/>
                <a:gd name="T4" fmla="*/ 2200 w 2200"/>
                <a:gd name="T5" fmla="*/ 2476 h 2482"/>
                <a:gd name="T6" fmla="*/ 317 w 2200"/>
                <a:gd name="T7" fmla="*/ 0 h 2482"/>
                <a:gd name="T8" fmla="*/ 0 w 2200"/>
                <a:gd name="T9" fmla="*/ 0 h 2482"/>
                <a:gd name="T10" fmla="*/ 0 w 2200"/>
                <a:gd name="T11" fmla="*/ 0 h 2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288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>
                <a:gd name="T0" fmla="*/ 84 w 84"/>
                <a:gd name="T1" fmla="*/ 96 h 96"/>
                <a:gd name="T2" fmla="*/ 84 w 84"/>
                <a:gd name="T3" fmla="*/ 90 h 96"/>
                <a:gd name="T4" fmla="*/ 12 w 84"/>
                <a:gd name="T5" fmla="*/ 0 h 96"/>
                <a:gd name="T6" fmla="*/ 0 w 84"/>
                <a:gd name="T7" fmla="*/ 6 h 96"/>
                <a:gd name="T8" fmla="*/ 84 w 84"/>
                <a:gd name="T9" fmla="*/ 96 h 96"/>
                <a:gd name="T10" fmla="*/ 84 w 84"/>
                <a:gd name="T11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4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>
                <a:gd name="T0" fmla="*/ 155 w 155"/>
                <a:gd name="T1" fmla="*/ 516 h 516"/>
                <a:gd name="T2" fmla="*/ 155 w 155"/>
                <a:gd name="T3" fmla="*/ 204 h 516"/>
                <a:gd name="T4" fmla="*/ 77 w 155"/>
                <a:gd name="T5" fmla="*/ 0 h 516"/>
                <a:gd name="T6" fmla="*/ 0 w 155"/>
                <a:gd name="T7" fmla="*/ 192 h 516"/>
                <a:gd name="T8" fmla="*/ 155 w 155"/>
                <a:gd name="T9" fmla="*/ 516 h 516"/>
                <a:gd name="T10" fmla="*/ 155 w 155"/>
                <a:gd name="T11" fmla="*/ 516 h 5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90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>
                <a:gd name="T0" fmla="*/ 0 w 574"/>
                <a:gd name="T1" fmla="*/ 0 h 1043"/>
                <a:gd name="T2" fmla="*/ 497 w 574"/>
                <a:gd name="T3" fmla="*/ 1043 h 1043"/>
                <a:gd name="T4" fmla="*/ 574 w 574"/>
                <a:gd name="T5" fmla="*/ 851 h 1043"/>
                <a:gd name="T6" fmla="*/ 251 w 574"/>
                <a:gd name="T7" fmla="*/ 0 h 1043"/>
                <a:gd name="T8" fmla="*/ 0 w 574"/>
                <a:gd name="T9" fmla="*/ 0 h 1043"/>
                <a:gd name="T10" fmla="*/ 0 w 574"/>
                <a:gd name="T11" fmla="*/ 0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291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>
                <a:gd name="T0" fmla="*/ 144 w 341"/>
                <a:gd name="T1" fmla="*/ 0 h 797"/>
                <a:gd name="T2" fmla="*/ 0 w 341"/>
                <a:gd name="T3" fmla="*/ 0 h 797"/>
                <a:gd name="T4" fmla="*/ 287 w 341"/>
                <a:gd name="T5" fmla="*/ 797 h 797"/>
                <a:gd name="T6" fmla="*/ 341 w 341"/>
                <a:gd name="T7" fmla="*/ 653 h 797"/>
                <a:gd name="T8" fmla="*/ 144 w 341"/>
                <a:gd name="T9" fmla="*/ 0 h 797"/>
                <a:gd name="T10" fmla="*/ 144 w 341"/>
                <a:gd name="T11" fmla="*/ 0 h 7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7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>
                <a:gd name="T0" fmla="*/ 0 w 60"/>
                <a:gd name="T1" fmla="*/ 144 h 312"/>
                <a:gd name="T2" fmla="*/ 60 w 60"/>
                <a:gd name="T3" fmla="*/ 288 h 312"/>
                <a:gd name="T4" fmla="*/ 60 w 60"/>
                <a:gd name="T5" fmla="*/ 6 h 312"/>
                <a:gd name="T6" fmla="*/ 54 w 60"/>
                <a:gd name="T7" fmla="*/ 0 h 312"/>
                <a:gd name="T8" fmla="*/ 0 w 60"/>
                <a:gd name="T9" fmla="*/ 144 h 312"/>
                <a:gd name="T10" fmla="*/ 0 w 60"/>
                <a:gd name="T11" fmla="*/ 144 h 3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93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>
                <a:gd name="T0" fmla="*/ 0 w 5740"/>
                <a:gd name="T1" fmla="*/ 371 h 1864"/>
                <a:gd name="T2" fmla="*/ 5740 w 5740"/>
                <a:gd name="T3" fmla="*/ 1864 h 1864"/>
                <a:gd name="T4" fmla="*/ 5740 w 5740"/>
                <a:gd name="T5" fmla="*/ 1834 h 1864"/>
                <a:gd name="T6" fmla="*/ 0 w 5740"/>
                <a:gd name="T7" fmla="*/ 0 h 1864"/>
                <a:gd name="T8" fmla="*/ 0 w 5740"/>
                <a:gd name="T9" fmla="*/ 371 h 1864"/>
                <a:gd name="T10" fmla="*/ 0 w 5740"/>
                <a:gd name="T11" fmla="*/ 371 h 1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9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>
                <a:gd name="T0" fmla="*/ 6 w 6"/>
                <a:gd name="T1" fmla="*/ 6 h 6"/>
                <a:gd name="T2" fmla="*/ 0 w 6"/>
                <a:gd name="T3" fmla="*/ 0 h 6"/>
                <a:gd name="T4" fmla="*/ 0 w 6"/>
                <a:gd name="T5" fmla="*/ 6 h 6"/>
                <a:gd name="T6" fmla="*/ 6 w 6"/>
                <a:gd name="T7" fmla="*/ 6 h 6"/>
                <a:gd name="T8" fmla="*/ 6 w 6"/>
                <a:gd name="T9" fmla="*/ 6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95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>
                <a:gd name="T0" fmla="*/ 0 w 5740"/>
                <a:gd name="T1" fmla="*/ 366 h 1337"/>
                <a:gd name="T2" fmla="*/ 5740 w 5740"/>
                <a:gd name="T3" fmla="*/ 1337 h 1337"/>
                <a:gd name="T4" fmla="*/ 5740 w 5740"/>
                <a:gd name="T5" fmla="*/ 1331 h 1337"/>
                <a:gd name="T6" fmla="*/ 0 w 5740"/>
                <a:gd name="T7" fmla="*/ 0 h 1337"/>
                <a:gd name="T8" fmla="*/ 0 w 5740"/>
                <a:gd name="T9" fmla="*/ 366 h 1337"/>
                <a:gd name="T10" fmla="*/ 0 w 5740"/>
                <a:gd name="T11" fmla="*/ 366 h 1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296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>
                <a:gd name="T0" fmla="*/ 0 w 5740"/>
                <a:gd name="T1" fmla="*/ 48 h 414"/>
                <a:gd name="T2" fmla="*/ 5740 w 5740"/>
                <a:gd name="T3" fmla="*/ 414 h 414"/>
                <a:gd name="T4" fmla="*/ 5740 w 5740"/>
                <a:gd name="T5" fmla="*/ 402 h 414"/>
                <a:gd name="T6" fmla="*/ 0 w 5740"/>
                <a:gd name="T7" fmla="*/ 0 h 414"/>
                <a:gd name="T8" fmla="*/ 0 w 5740"/>
                <a:gd name="T9" fmla="*/ 48 h 414"/>
                <a:gd name="T10" fmla="*/ 0 w 5740"/>
                <a:gd name="T11" fmla="*/ 48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297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>
                <a:gd name="T0" fmla="*/ 0 w 4448"/>
                <a:gd name="T1" fmla="*/ 0 h 3177"/>
                <a:gd name="T2" fmla="*/ 4448 w 4448"/>
                <a:gd name="T3" fmla="*/ 3177 h 3177"/>
                <a:gd name="T4" fmla="*/ 4448 w 4448"/>
                <a:gd name="T5" fmla="*/ 3153 h 3177"/>
                <a:gd name="T6" fmla="*/ 125 w 4448"/>
                <a:gd name="T7" fmla="*/ 0 h 3177"/>
                <a:gd name="T8" fmla="*/ 0 w 4448"/>
                <a:gd name="T9" fmla="*/ 0 h 3177"/>
                <a:gd name="T10" fmla="*/ 0 w 4448"/>
                <a:gd name="T11" fmla="*/ 0 h 3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298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>
                <a:gd name="T0" fmla="*/ 0 w 2428"/>
                <a:gd name="T1" fmla="*/ 0 h 2614"/>
                <a:gd name="T2" fmla="*/ 2428 w 2428"/>
                <a:gd name="T3" fmla="*/ 2614 h 2614"/>
                <a:gd name="T4" fmla="*/ 2428 w 2428"/>
                <a:gd name="T5" fmla="*/ 2608 h 2614"/>
                <a:gd name="T6" fmla="*/ 66 w 2428"/>
                <a:gd name="T7" fmla="*/ 0 h 2614"/>
                <a:gd name="T8" fmla="*/ 0 w 2428"/>
                <a:gd name="T9" fmla="*/ 0 h 2614"/>
                <a:gd name="T10" fmla="*/ 0 w 2428"/>
                <a:gd name="T11" fmla="*/ 0 h 2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299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>
                <a:gd name="T0" fmla="*/ 485 w 1800"/>
                <a:gd name="T1" fmla="*/ 0 h 2464"/>
                <a:gd name="T2" fmla="*/ 0 w 1800"/>
                <a:gd name="T3" fmla="*/ 0 h 2464"/>
                <a:gd name="T4" fmla="*/ 1800 w 1800"/>
                <a:gd name="T5" fmla="*/ 2464 h 2464"/>
                <a:gd name="T6" fmla="*/ 1800 w 1800"/>
                <a:gd name="T7" fmla="*/ 2248 h 2464"/>
                <a:gd name="T8" fmla="*/ 1794 w 1800"/>
                <a:gd name="T9" fmla="*/ 2248 h 2464"/>
                <a:gd name="T10" fmla="*/ 485 w 1800"/>
                <a:gd name="T11" fmla="*/ 0 h 2464"/>
                <a:gd name="T12" fmla="*/ 485 w 1800"/>
                <a:gd name="T13" fmla="*/ 0 h 2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300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>
                <a:gd name="T0" fmla="*/ 0 w 1232"/>
                <a:gd name="T1" fmla="*/ 0 h 2074"/>
                <a:gd name="T2" fmla="*/ 1232 w 1232"/>
                <a:gd name="T3" fmla="*/ 2074 h 2074"/>
                <a:gd name="T4" fmla="*/ 1232 w 1232"/>
                <a:gd name="T5" fmla="*/ 2038 h 2074"/>
                <a:gd name="T6" fmla="*/ 42 w 1232"/>
                <a:gd name="T7" fmla="*/ 0 h 2074"/>
                <a:gd name="T8" fmla="*/ 0 w 1232"/>
                <a:gd name="T9" fmla="*/ 0 h 2074"/>
                <a:gd name="T10" fmla="*/ 0 w 1232"/>
                <a:gd name="T11" fmla="*/ 0 h 20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301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>
                <a:gd name="T0" fmla="*/ 0 w 1058"/>
                <a:gd name="T1" fmla="*/ 0 h 1936"/>
                <a:gd name="T2" fmla="*/ 1058 w 1058"/>
                <a:gd name="T3" fmla="*/ 1936 h 1936"/>
                <a:gd name="T4" fmla="*/ 1058 w 1058"/>
                <a:gd name="T5" fmla="*/ 1930 h 1936"/>
                <a:gd name="T6" fmla="*/ 54 w 1058"/>
                <a:gd name="T7" fmla="*/ 0 h 1936"/>
                <a:gd name="T8" fmla="*/ 0 w 1058"/>
                <a:gd name="T9" fmla="*/ 0 h 1936"/>
                <a:gd name="T10" fmla="*/ 0 w 1058"/>
                <a:gd name="T11" fmla="*/ 0 h 19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302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>
                <a:gd name="T0" fmla="*/ 771 w 771"/>
                <a:gd name="T1" fmla="*/ 1433 h 1487"/>
                <a:gd name="T2" fmla="*/ 42 w 771"/>
                <a:gd name="T3" fmla="*/ 0 h 1487"/>
                <a:gd name="T4" fmla="*/ 0 w 771"/>
                <a:gd name="T5" fmla="*/ 0 h 1487"/>
                <a:gd name="T6" fmla="*/ 771 w 771"/>
                <a:gd name="T7" fmla="*/ 1487 h 1487"/>
                <a:gd name="T8" fmla="*/ 771 w 771"/>
                <a:gd name="T9" fmla="*/ 1433 h 1487"/>
                <a:gd name="T10" fmla="*/ 771 w 771"/>
                <a:gd name="T11" fmla="*/ 1433 h 1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068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11304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>
                  <a:gd name="T0" fmla="*/ 0 w 3659"/>
                  <a:gd name="T1" fmla="*/ 0 h 1313"/>
                  <a:gd name="T2" fmla="*/ 0 w 3659"/>
                  <a:gd name="T3" fmla="*/ 366 h 1313"/>
                  <a:gd name="T4" fmla="*/ 3635 w 3659"/>
                  <a:gd name="T5" fmla="*/ 1313 h 1313"/>
                  <a:gd name="T6" fmla="*/ 3647 w 3659"/>
                  <a:gd name="T7" fmla="*/ 1235 h 1313"/>
                  <a:gd name="T8" fmla="*/ 3659 w 3659"/>
                  <a:gd name="T9" fmla="*/ 1163 h 1313"/>
                  <a:gd name="T10" fmla="*/ 0 w 3659"/>
                  <a:gd name="T11" fmla="*/ 0 h 1313"/>
                  <a:gd name="T12" fmla="*/ 0 w 3659"/>
                  <a:gd name="T13" fmla="*/ 0 h 1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305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>
                  <a:gd name="T0" fmla="*/ 2105 w 2105"/>
                  <a:gd name="T1" fmla="*/ 665 h 695"/>
                  <a:gd name="T2" fmla="*/ 24 w 2105"/>
                  <a:gd name="T3" fmla="*/ 0 h 695"/>
                  <a:gd name="T4" fmla="*/ 12 w 2105"/>
                  <a:gd name="T5" fmla="*/ 72 h 695"/>
                  <a:gd name="T6" fmla="*/ 0 w 2105"/>
                  <a:gd name="T7" fmla="*/ 150 h 695"/>
                  <a:gd name="T8" fmla="*/ 2105 w 2105"/>
                  <a:gd name="T9" fmla="*/ 695 h 695"/>
                  <a:gd name="T10" fmla="*/ 2105 w 2105"/>
                  <a:gd name="T11" fmla="*/ 665 h 695"/>
                  <a:gd name="T12" fmla="*/ 2105 w 2105"/>
                  <a:gd name="T13" fmla="*/ 665 h 6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11306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1307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1308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309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310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FB0ED410-701D-4CA9-81FF-3FFBAE91D6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52" r:id="rId1"/>
    <p:sldLayoutId id="2147483942" r:id="rId2"/>
    <p:sldLayoutId id="2147483943" r:id="rId3"/>
    <p:sldLayoutId id="2147483944" r:id="rId4"/>
    <p:sldLayoutId id="2147483945" r:id="rId5"/>
    <p:sldLayoutId id="2147483946" r:id="rId6"/>
    <p:sldLayoutId id="2147483947" r:id="rId7"/>
    <p:sldLayoutId id="2147483948" r:id="rId8"/>
    <p:sldLayoutId id="2147483949" r:id="rId9"/>
    <p:sldLayoutId id="2147483950" r:id="rId10"/>
    <p:sldLayoutId id="214748395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itchFamily="2" charset="2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980728"/>
            <a:ext cx="8136904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Библиотечный урок</a:t>
            </a:r>
          </a:p>
          <a:p>
            <a:pPr algn="r"/>
            <a:endParaRPr lang="ru-RU" sz="4000" dirty="0" smtClean="0"/>
          </a:p>
          <a:p>
            <a:pPr algn="r"/>
            <a:r>
              <a:rPr lang="ru-RU" sz="5400" dirty="0" smtClean="0"/>
              <a:t>                         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Заведующая библиотекой 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МБОУ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«Гимназия №3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Чистопольского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муниципального 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района РТ</a:t>
            </a:r>
            <a:r>
              <a:rPr lang="ru-RU" dirty="0" smtClean="0"/>
              <a:t>  </a:t>
            </a:r>
          </a:p>
          <a:p>
            <a:pPr algn="just"/>
            <a:r>
              <a:rPr lang="ru-RU" dirty="0"/>
              <a:t> </a:t>
            </a:r>
            <a:r>
              <a:rPr lang="ru-RU" dirty="0" smtClean="0"/>
              <a:t>                                                       Сагдеева </a:t>
            </a:r>
            <a:r>
              <a:rPr lang="ru-RU" dirty="0" err="1" smtClean="0"/>
              <a:t>Диляра</a:t>
            </a:r>
            <a:r>
              <a:rPr lang="ru-RU" dirty="0" smtClean="0"/>
              <a:t> </a:t>
            </a:r>
            <a:r>
              <a:rPr lang="ru-RU" dirty="0" err="1" smtClean="0"/>
              <a:t>Наильевна</a:t>
            </a:r>
            <a:endParaRPr lang="ru-RU" dirty="0" smtClean="0"/>
          </a:p>
          <a:p>
            <a:pPr algn="ctr"/>
            <a:r>
              <a:rPr lang="ru-RU" sz="5400" dirty="0" smtClean="0"/>
              <a:t>   </a:t>
            </a:r>
          </a:p>
          <a:p>
            <a:r>
              <a:rPr lang="ru-RU" sz="5400" smtClean="0"/>
              <a:t>                </a:t>
            </a:r>
            <a:r>
              <a:rPr lang="ru-RU" sz="2400" smtClean="0"/>
              <a:t>2015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1672033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Прямоугольник 2"/>
          <p:cNvSpPr>
            <a:spLocks noChangeArrowheads="1"/>
          </p:cNvSpPr>
          <p:nvPr/>
        </p:nvSpPr>
        <p:spPr bwMode="auto">
          <a:xfrm>
            <a:off x="107504" y="260350"/>
            <a:ext cx="8928992" cy="449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ru-RU" altLang="ru-RU" sz="4400" i="1" dirty="0">
                <a:solidFill>
                  <a:srgbClr val="FF0000"/>
                </a:solidFill>
              </a:rPr>
              <a:t>    </a:t>
            </a:r>
            <a:r>
              <a:rPr lang="ru-RU" altLang="ru-RU" sz="5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Сказка, памятная надолго</a:t>
            </a:r>
          </a:p>
          <a:p>
            <a:endParaRPr lang="ru-RU" altLang="ru-RU" sz="3200" i="1" dirty="0">
              <a:solidFill>
                <a:srgbClr val="FF0000"/>
              </a:solidFill>
            </a:endParaRPr>
          </a:p>
          <a:p>
            <a:r>
              <a:rPr lang="ru-RU" altLang="ru-RU" sz="4000" i="1" dirty="0">
                <a:solidFill>
                  <a:srgbClr val="FF0000"/>
                </a:solidFill>
              </a:rPr>
              <a:t>      </a:t>
            </a:r>
          </a:p>
          <a:p>
            <a:endParaRPr lang="ru-RU" altLang="ru-RU" sz="4000" i="1" dirty="0">
              <a:solidFill>
                <a:srgbClr val="FF0000"/>
              </a:solidFill>
            </a:endParaRPr>
          </a:p>
          <a:p>
            <a:r>
              <a:rPr lang="ru-RU" altLang="ru-RU" sz="4000" i="1" dirty="0">
                <a:solidFill>
                  <a:srgbClr val="FF0000"/>
                </a:solidFill>
              </a:rPr>
              <a:t>       А. Грин</a:t>
            </a:r>
          </a:p>
          <a:p>
            <a:r>
              <a:rPr lang="ru-RU" altLang="ru-RU" sz="4000" i="1" dirty="0">
                <a:solidFill>
                  <a:srgbClr val="FF0000"/>
                </a:solidFill>
              </a:rPr>
              <a:t>   Алые паруса</a:t>
            </a:r>
          </a:p>
          <a:p>
            <a:r>
              <a:rPr lang="ru-RU" altLang="ru-RU" sz="4000" i="1" dirty="0">
                <a:solidFill>
                  <a:srgbClr val="FF0000"/>
                </a:solidFill>
              </a:rPr>
              <a:t>     (феерия)</a:t>
            </a:r>
          </a:p>
        </p:txBody>
      </p:sp>
      <p:pic>
        <p:nvPicPr>
          <p:cNvPr id="4099" name="Picture 6" descr="D:\Алые Паруса\0c1d1fb67fa61874d3007c0c451a344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87900" y="1700213"/>
            <a:ext cx="3635375" cy="482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Значение слова «феерия»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844675"/>
            <a:ext cx="8229600" cy="4530725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1) театральное или цирковое представление сказочного содержания, требующее пышной постановки и сценических эффектов</a:t>
            </a:r>
          </a:p>
          <a:p>
            <a:pPr marL="0" indent="0" eaLnBrk="1" hangingPunct="1">
              <a:buNone/>
              <a:defRPr/>
            </a:pPr>
            <a:endParaRPr lang="ru-RU" b="1" dirty="0" smtClean="0"/>
          </a:p>
          <a:p>
            <a:pPr eaLnBrk="1" hangingPunct="1">
              <a:defRPr/>
            </a:pP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2) в перен. 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начении </a:t>
            </a:r>
            <a:r>
              <a:rPr lang="ru-RU" u="sng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волшебное, сказочное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зрелище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Прямоугольник 1"/>
          <p:cNvSpPr>
            <a:spLocks noChangeArrowheads="1"/>
          </p:cNvSpPr>
          <p:nvPr/>
        </p:nvSpPr>
        <p:spPr bwMode="auto">
          <a:xfrm>
            <a:off x="395536" y="4005263"/>
            <a:ext cx="8352928" cy="2339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altLang="ru-RU" sz="3200" dirty="0"/>
              <a:t>Почему </a:t>
            </a:r>
            <a:r>
              <a:rPr lang="ru-RU" altLang="ru-RU" sz="3200" dirty="0" err="1"/>
              <a:t>Ассоль</a:t>
            </a:r>
            <a:r>
              <a:rPr lang="ru-RU" altLang="ru-RU" sz="3200" dirty="0"/>
              <a:t> и Грэй встретились?</a:t>
            </a:r>
          </a:p>
          <a:p>
            <a:endParaRPr lang="ru-RU" altLang="ru-RU" dirty="0"/>
          </a:p>
          <a:p>
            <a:pPr algn="ctr"/>
            <a:r>
              <a:rPr lang="ru-RU" alt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Родство душ привело к тому, что герой смог осуществить мечту </a:t>
            </a:r>
            <a:r>
              <a:rPr lang="ru-RU" altLang="ru-RU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Ассоль</a:t>
            </a:r>
            <a:r>
              <a:rPr lang="ru-RU" alt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сделать фантазию реальностью</a:t>
            </a:r>
          </a:p>
        </p:txBody>
      </p:sp>
      <p:pic>
        <p:nvPicPr>
          <p:cNvPr id="12291" name="Picture 2" descr="C:\Users\Гимназия 3\Desktop\Алые Паруса 2\82022983_Grey_i_Asso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00113" y="260350"/>
            <a:ext cx="6667500" cy="347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1"/>
          <p:cNvSpPr txBox="1">
            <a:spLocks noChangeArrowheads="1"/>
          </p:cNvSpPr>
          <p:nvPr/>
        </p:nvSpPr>
        <p:spPr bwMode="auto">
          <a:xfrm>
            <a:off x="395536" y="363538"/>
            <a:ext cx="8748463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4000" b="1" dirty="0" smtClean="0">
                <a:solidFill>
                  <a:srgbClr val="FB0D5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Выводы </a:t>
            </a:r>
            <a:r>
              <a:rPr lang="ru-RU" altLang="ru-RU" sz="4000" b="1" dirty="0">
                <a:solidFill>
                  <a:srgbClr val="FB0D5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том, что же объединяет </a:t>
            </a:r>
            <a:endParaRPr lang="ru-RU" altLang="ru-RU" sz="4000" b="1" dirty="0" smtClean="0">
              <a:solidFill>
                <a:srgbClr val="FB0D5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altLang="ru-RU" sz="4000" b="1" dirty="0" smtClean="0">
                <a:solidFill>
                  <a:srgbClr val="FB0D5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этих героев </a:t>
            </a:r>
            <a:r>
              <a:rPr lang="ru-RU" altLang="ru-RU" sz="4000" b="1" dirty="0">
                <a:solidFill>
                  <a:srgbClr val="FB0D5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1267" name="TextBox 2"/>
          <p:cNvSpPr txBox="1">
            <a:spLocks noChangeArrowheads="1"/>
          </p:cNvSpPr>
          <p:nvPr/>
        </p:nvSpPr>
        <p:spPr bwMode="auto">
          <a:xfrm>
            <a:off x="0" y="1597645"/>
            <a:ext cx="9143999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ru-RU" altLang="ru-RU" sz="2800" dirty="0" smtClean="0">
              <a:solidFill>
                <a:srgbClr val="FB0D5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r>
              <a:rPr lang="ru-RU" altLang="ru-RU" sz="3200" dirty="0" smtClean="0">
                <a:solidFill>
                  <a:srgbClr val="FB0D5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Во-первых</a:t>
            </a:r>
            <a:r>
              <a:rPr lang="ru-RU" alt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они оба были лишены общения со сверстниками. Но это одиночество рождало в героях умение видеть и ценить красоту природы.</a:t>
            </a:r>
          </a:p>
          <a:p>
            <a:pPr algn="ctr" eaLnBrk="1" hangingPunct="1"/>
            <a:endParaRPr lang="ru-RU" altLang="ru-RU" sz="2800" dirty="0" smtClean="0"/>
          </a:p>
          <a:p>
            <a:pPr algn="ctr" eaLnBrk="1" hangingPunct="1"/>
            <a:r>
              <a:rPr lang="ru-RU" alt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200" dirty="0">
                <a:solidFill>
                  <a:srgbClr val="FB0D5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Во-вторых</a:t>
            </a:r>
            <a:r>
              <a:rPr lang="ru-RU" alt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Ассоль</a:t>
            </a:r>
            <a:r>
              <a:rPr lang="ru-RU" alt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Грэй добры и бескорыстны, трудолюбивы.</a:t>
            </a:r>
          </a:p>
          <a:p>
            <a:pPr algn="ctr" eaLnBrk="1" hangingPunct="1"/>
            <a:endParaRPr lang="ru-RU" alt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r>
              <a:rPr lang="ru-RU" altLang="ru-RU" sz="3200" dirty="0" smtClean="0">
                <a:solidFill>
                  <a:srgbClr val="FB0D5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В-третьих</a:t>
            </a:r>
            <a:r>
              <a:rPr lang="ru-RU" alt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самое главное, они оба верят в мечту</a:t>
            </a:r>
            <a:r>
              <a:rPr lang="ru-RU" alt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alt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1"/>
          <p:cNvSpPr txBox="1">
            <a:spLocks noChangeArrowheads="1"/>
          </p:cNvSpPr>
          <p:nvPr/>
        </p:nvSpPr>
        <p:spPr bwMode="auto">
          <a:xfrm>
            <a:off x="684213" y="500063"/>
            <a:ext cx="8136259" cy="132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4000" dirty="0">
                <a:solidFill>
                  <a:srgbClr val="FB0D5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«В чём сила этой книги?</a:t>
            </a:r>
          </a:p>
          <a:p>
            <a:pPr eaLnBrk="1" hangingPunct="1"/>
            <a:r>
              <a:rPr lang="ru-RU" alt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Прежде всего – в…»</a:t>
            </a:r>
          </a:p>
        </p:txBody>
      </p:sp>
      <p:sp>
        <p:nvSpPr>
          <p:cNvPr id="13315" name="TextBox 2"/>
          <p:cNvSpPr txBox="1">
            <a:spLocks noChangeArrowheads="1"/>
          </p:cNvSpPr>
          <p:nvPr/>
        </p:nvSpPr>
        <p:spPr bwMode="auto">
          <a:xfrm>
            <a:off x="401638" y="2349500"/>
            <a:ext cx="8280400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 eaLnBrk="1" hangingPunct="1">
              <a:buFontTx/>
              <a:buChar char="-"/>
            </a:pPr>
            <a:r>
              <a:rPr lang="ru-RU" alt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том</a:t>
            </a:r>
            <a:r>
              <a:rPr lang="ru-RU" alt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что она говорит о необходимости добиваться своей мечты</a:t>
            </a:r>
            <a:r>
              <a:rPr lang="ru-RU" alt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eaLnBrk="1" hangingPunct="1"/>
            <a:endParaRPr lang="ru-RU" alt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ru-RU" alt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в названии, так как алые паруса – символ сбывшейся мечты</a:t>
            </a:r>
            <a:r>
              <a:rPr lang="ru-RU" alt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eaLnBrk="1" hangingPunct="1"/>
            <a:endParaRPr lang="ru-RU" alt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ru-RU" alt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в  мечтах, в которые надо </a:t>
            </a:r>
            <a:r>
              <a:rPr lang="ru-RU" alt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верить.</a:t>
            </a:r>
            <a:endParaRPr lang="ru-RU" alt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3528" y="333375"/>
            <a:ext cx="8568951" cy="132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4000" kern="0" dirty="0">
                <a:solidFill>
                  <a:srgbClr val="FB0D5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«Читая эту книгу, вместе с её героями входишь </a:t>
            </a:r>
            <a:r>
              <a:rPr lang="ru-RU" sz="4000" kern="0" dirty="0" smtClean="0">
                <a:solidFill>
                  <a:srgbClr val="FB0D5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…»</a:t>
            </a:r>
            <a:endParaRPr lang="ru-RU" sz="4000" dirty="0">
              <a:solidFill>
                <a:srgbClr val="FB0D5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5650" y="1655763"/>
            <a:ext cx="7777163" cy="5857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 </a:t>
            </a:r>
            <a:r>
              <a:rPr lang="ru-RU" sz="320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 в мир любви и мечты;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17" y="2528238"/>
            <a:ext cx="7920037" cy="206210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320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 </a:t>
            </a:r>
            <a:r>
              <a:rPr lang="ru-RU" sz="320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 в увлекательный мир сказки,          фантастики, где всегда добро побеждает </a:t>
            </a:r>
            <a:r>
              <a:rPr lang="ru-RU" sz="3200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зло;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7736" y="4221088"/>
            <a:ext cx="7777163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320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 в мир, который учит надеяться, </a:t>
            </a:r>
            <a:r>
              <a:rPr lang="ru-RU" sz="3200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верить </a:t>
            </a:r>
            <a:r>
              <a:rPr lang="ru-RU" sz="320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ждать, </a:t>
            </a:r>
            <a:r>
              <a:rPr lang="ru-RU" sz="3200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200" kern="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sz="320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творить счастье своими </a:t>
            </a:r>
            <a:r>
              <a:rPr lang="ru-RU" sz="3200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руками.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549275"/>
            <a:ext cx="8784976" cy="40626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4000" kern="0" dirty="0" smtClean="0">
                <a:solidFill>
                  <a:srgbClr val="FB0D5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«</a:t>
            </a:r>
            <a:r>
              <a:rPr lang="ru-RU" sz="4000" kern="0" dirty="0">
                <a:solidFill>
                  <a:srgbClr val="FB0D5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Из этой книги я узнал </a:t>
            </a:r>
            <a:r>
              <a:rPr lang="ru-RU" sz="4000" kern="0" dirty="0" smtClean="0">
                <a:solidFill>
                  <a:srgbClr val="FB0D5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одну истину…»                 </a:t>
            </a:r>
            <a:r>
              <a:rPr lang="ru-RU" sz="4000" kern="0" dirty="0">
                <a:solidFill>
                  <a:srgbClr val="FB0D5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lang="ru-RU" sz="4000" kern="0" dirty="0">
                <a:solidFill>
                  <a:srgbClr val="FB0D5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ru-RU" sz="400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ea typeface="+mj-ea"/>
                <a:cs typeface="+mj-cs"/>
              </a:rPr>
              <a:t> </a:t>
            </a:r>
          </a:p>
          <a:p>
            <a:pPr>
              <a:defRPr/>
            </a:pPr>
            <a:endParaRPr lang="ru-RU" sz="3200" kern="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/>
              <a:ea typeface="+mj-ea"/>
              <a:cs typeface="+mj-cs"/>
            </a:endParaRPr>
          </a:p>
          <a:p>
            <a:pPr>
              <a:defRPr/>
            </a:pPr>
            <a:r>
              <a:rPr lang="ru-RU" sz="3200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ea typeface="+mj-ea"/>
                <a:cs typeface="+mj-cs"/>
              </a:rPr>
              <a:t> - </a:t>
            </a:r>
            <a:r>
              <a:rPr lang="ru-RU" sz="320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счастье можно сделать своими руками;</a:t>
            </a:r>
          </a:p>
          <a:p>
            <a:pPr>
              <a:defRPr/>
            </a:pPr>
            <a:r>
              <a:rPr lang="ru-RU" sz="320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lang="ru-RU" sz="320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ru-RU" sz="320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- нужно верить в мечту и идти к своей судьбе.</a:t>
            </a:r>
            <a:br>
              <a:rPr lang="ru-RU" sz="320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ru-RU" sz="320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ea typeface="+mj-ea"/>
                <a:cs typeface="+mj-cs"/>
              </a:rPr>
              <a:t/>
            </a:r>
            <a:br>
              <a:rPr lang="ru-RU" sz="320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ea typeface="+mj-ea"/>
                <a:cs typeface="+mj-cs"/>
              </a:rPr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Лучи">
  <a:themeElements>
    <a:clrScheme name="Лучи 1">
      <a:dk1>
        <a:srgbClr val="1A006C"/>
      </a:dk1>
      <a:lt1>
        <a:srgbClr val="FFFFFF"/>
      </a:lt1>
      <a:dk2>
        <a:srgbClr val="000066"/>
      </a:dk2>
      <a:lt2>
        <a:srgbClr val="CCCCFF"/>
      </a:lt2>
      <a:accent1>
        <a:srgbClr val="0099CC"/>
      </a:accent1>
      <a:accent2>
        <a:srgbClr val="6600CC"/>
      </a:accent2>
      <a:accent3>
        <a:srgbClr val="AAAAB8"/>
      </a:accent3>
      <a:accent4>
        <a:srgbClr val="DADADA"/>
      </a:accent4>
      <a:accent5>
        <a:srgbClr val="AACAE2"/>
      </a:accent5>
      <a:accent6>
        <a:srgbClr val="5C00B9"/>
      </a:accent6>
      <a:hlink>
        <a:srgbClr val="9999FF"/>
      </a:hlink>
      <a:folHlink>
        <a:srgbClr val="33CCCC"/>
      </a:folHlink>
    </a:clrScheme>
    <a:fontScheme name="Лучи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Лучи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2532</TotalTime>
  <Words>258</Words>
  <Application>Microsoft Office PowerPoint</Application>
  <PresentationFormat>Экран (4:3)</PresentationFormat>
  <Paragraphs>48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Лучи</vt:lpstr>
      <vt:lpstr>Слайд 1</vt:lpstr>
      <vt:lpstr>Слайд 2</vt:lpstr>
      <vt:lpstr>Значение слова «феерия»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iowet</dc:creator>
  <cp:lastModifiedBy>Пользователь</cp:lastModifiedBy>
  <cp:revision>110</cp:revision>
  <dcterms:created xsi:type="dcterms:W3CDTF">2011-01-15T11:33:58Z</dcterms:created>
  <dcterms:modified xsi:type="dcterms:W3CDTF">2015-09-10T16:28:45Z</dcterms:modified>
</cp:coreProperties>
</file>