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2" r:id="rId4"/>
    <p:sldId id="265" r:id="rId5"/>
    <p:sldId id="264" r:id="rId6"/>
    <p:sldId id="257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CB89-FAC1-450B-B530-F05D199D5F83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F5A44-D095-4258-8BBF-EEEFE67224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CB89-FAC1-450B-B530-F05D199D5F83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F5A44-D095-4258-8BBF-EEEFE67224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CB89-FAC1-450B-B530-F05D199D5F83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F5A44-D095-4258-8BBF-EEEFE67224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CB89-FAC1-450B-B530-F05D199D5F83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F5A44-D095-4258-8BBF-EEEFE67224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CB89-FAC1-450B-B530-F05D199D5F83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F5A44-D095-4258-8BBF-EEEFE67224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CB89-FAC1-450B-B530-F05D199D5F83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F5A44-D095-4258-8BBF-EEEFE67224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CB89-FAC1-450B-B530-F05D199D5F83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F5A44-D095-4258-8BBF-EEEFE67224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CB89-FAC1-450B-B530-F05D199D5F83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F5A44-D095-4258-8BBF-EEEFE67224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CB89-FAC1-450B-B530-F05D199D5F83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F5A44-D095-4258-8BBF-EEEFE67224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CB89-FAC1-450B-B530-F05D199D5F83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F5A44-D095-4258-8BBF-EEEFE67224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CB89-FAC1-450B-B530-F05D199D5F83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F5A44-D095-4258-8BBF-EEEFE67224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CB89-FAC1-450B-B530-F05D199D5F83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F5A44-D095-4258-8BBF-EEEFE67224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5.xml"/><Relationship Id="rId1" Type="http://schemas.openxmlformats.org/officeDocument/2006/relationships/video" Target="file:///C:\Users\samsung\Desktop\&#1086;&#1090;&#1082;&#1088;&#1099;&#1090;&#1099;&#1077;%20&#1091;&#1088;&#1086;&#1082;&#1080;\&#1069;.&#1043;&#1088;&#1080;&#1075;%20-%20&#1059;&#1090;&#1088;&#1086;%20-%20&#1055;&#1077;&#1088;%20&#1043;&#1102;&#1085;&#1090;.mp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Сочинение по картине «Лондон. Парламент»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Учитель начальных классов МКОУ СОШ №4 п. им.Кирова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Трунова</a:t>
            </a:r>
            <a:r>
              <a:rPr lang="ru-RU" dirty="0" smtClean="0">
                <a:solidFill>
                  <a:schemeClr val="tx1"/>
                </a:solidFill>
              </a:rPr>
              <a:t> Елена Николаевна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Художник Клод Моне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mone-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95536" y="1844824"/>
            <a:ext cx="4032448" cy="3888432"/>
          </a:xfrm>
        </p:spPr>
      </p:pic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1556792"/>
            <a:ext cx="4041775" cy="511256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sz="2900" dirty="0" smtClean="0"/>
              <a:t>Клод Моне родился в 1840 году в семье бакалейщика в Париже. </a:t>
            </a:r>
          </a:p>
          <a:p>
            <a:pPr>
              <a:buNone/>
            </a:pPr>
            <a:r>
              <a:rPr lang="ru-RU" sz="2900" dirty="0" smtClean="0"/>
              <a:t>Начиная с 1870-х годов, художник неоднократно посещал Англию, он любил Лондон за его неповторимую туманную атмосферу. А примерно с 1900 года живописец начинает ещё чаще приезжать сюда. Он создает здесь серию работ, посвященных зданию парламента.</a:t>
            </a:r>
          </a:p>
          <a:p>
            <a:pPr>
              <a:buNone/>
            </a:pPr>
            <a:r>
              <a:rPr lang="ru-RU" sz="2900" dirty="0" smtClean="0"/>
              <a:t>Моне прожил 86 лет и очень много работал: наследие, оставленное художником, составляет около двух тысяч картин.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Вестминстерский дворец — комплекс строений Британского Парламента, находящийся на берегу Темзы был создан по инициативе короля Эдуарда в 1042 году. </a:t>
            </a:r>
            <a:r>
              <a:rPr lang="ru-RU" sz="2800" dirty="0" err="1" smtClean="0"/>
              <a:t>Биг-Бен</a:t>
            </a:r>
            <a:r>
              <a:rPr lang="ru-RU" sz="2800" dirty="0" smtClean="0"/>
              <a:t> не является самой высокой башней дворца – его высота «всего» 96,3 метра, в то время, как высота Башни Виктории– 102 метра</a:t>
            </a:r>
            <a:br>
              <a:rPr lang="ru-RU" sz="28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100" dirty="0" smtClean="0"/>
              <a:t>  </a:t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769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564904"/>
            <a:ext cx="8229600" cy="410445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7"/>
            <a:ext cx="7772400" cy="85725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Клод Моне</a:t>
            </a:r>
            <a:br>
              <a:rPr lang="ru-RU" sz="2400" dirty="0" smtClean="0"/>
            </a:br>
            <a:r>
              <a:rPr lang="ru-RU" sz="2400" dirty="0" smtClean="0"/>
              <a:t>«Лондон. Парламент»  1904г.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428736"/>
            <a:ext cx="7858180" cy="507209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User\Мои документы\Мои результаты сканировани\сканирование000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1388690"/>
            <a:ext cx="7929618" cy="5112144"/>
          </a:xfrm>
          <a:prstGeom prst="roundRect">
            <a:avLst/>
          </a:prstGeom>
          <a:noFill/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1"/>
          <p:cNvSpPr>
            <a:spLocks noChangeArrowheads="1"/>
          </p:cNvSpPr>
          <p:nvPr/>
        </p:nvSpPr>
        <p:spPr bwMode="auto">
          <a:xfrm>
            <a:off x="179388" y="188912"/>
            <a:ext cx="8785225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dirty="0"/>
              <a:t>	</a:t>
            </a:r>
            <a:r>
              <a:rPr lang="ru-RU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На   картине «</a:t>
            </a:r>
            <a:r>
              <a:rPr lang="ru-RU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Лондон. Парламент» (1904г</a:t>
            </a:r>
            <a:r>
              <a:rPr lang="ru-RU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.) художник изобразил </a:t>
            </a:r>
            <a:r>
              <a:rPr lang="ru-RU" sz="2000" b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Вестминстеркий</a:t>
            </a:r>
            <a:r>
              <a:rPr lang="ru-RU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ru-RU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дворец – резиденцию английского парламента. Это одно из самых красивейших и знаменитых зданий Лондона. </a:t>
            </a:r>
          </a:p>
          <a:p>
            <a:pPr algn="just"/>
            <a:r>
              <a:rPr lang="ru-RU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ru-RU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Размытые формы </a:t>
            </a:r>
            <a:r>
              <a:rPr lang="ru-RU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и отсутствие границ между небом и водой. </a:t>
            </a:r>
            <a:r>
              <a:rPr lang="ru-RU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Здесь архитектурное строение возникает </a:t>
            </a:r>
            <a:r>
              <a:rPr lang="ru-RU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на полотне, подобно привидению. Оно выглядит, как скалы обрывистого берега. Остроконечные шпили башенок, как бы растворяются в вышине. Величественно и романтично возвышается башня Виктории над королевским входом знаменитой часовой башни </a:t>
            </a:r>
            <a:r>
              <a:rPr lang="ru-RU" sz="20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Биг-Бен</a:t>
            </a:r>
            <a:r>
              <a:rPr lang="ru-RU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отбивающей первые утренние часы. </a:t>
            </a:r>
            <a:r>
              <a:rPr lang="ru-RU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Стёрты </a:t>
            </a:r>
            <a:r>
              <a:rPr lang="ru-RU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границы замка и его отражения в воде. У его подножия мелкой рябью просыпается Темза. В ней затерялось робкое утреннее солнце, которое своими лучами сквозь туман пытается обласкать ещё спящий город. Лодка одинокого рыбака плавно скользит вниз по реке. </a:t>
            </a:r>
          </a:p>
          <a:p>
            <a:pPr algn="just"/>
            <a:r>
              <a:rPr lang="ru-RU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	Солнце ещё не взошло, а его лучи уже окрасили небо в золотисто-персиковые тёплые цвета. В холодных водах Темзы отражается небесное  буйство красок. Благодаря туману, всё кажется в лиловой дымке. </a:t>
            </a:r>
            <a:r>
              <a:rPr lang="ru-RU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В </a:t>
            </a:r>
            <a:r>
              <a:rPr lang="ru-RU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картине палитра сохраняет присущее художнику чувство меры и ограничивается главным образом синим, желтым и некоторыми оттенками розово-фиолетового цвета.</a:t>
            </a:r>
          </a:p>
          <a:p>
            <a:pPr algn="just"/>
            <a:r>
              <a:rPr lang="ru-RU" sz="2000" b="1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Сочинение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57200" y="1124744"/>
            <a:ext cx="4330824" cy="500141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                                План: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Какое здание и в каком городе изобразил художник?</a:t>
            </a:r>
          </a:p>
          <a:p>
            <a:pPr marL="514350" indent="-514350">
              <a:buNone/>
            </a:pPr>
            <a:r>
              <a:rPr lang="ru-RU" dirty="0" smtClean="0"/>
              <a:t>2. Какие природные явления привлекли внимание художника?</a:t>
            </a:r>
          </a:p>
          <a:p>
            <a:pPr marL="514350" indent="-514350">
              <a:buNone/>
            </a:pPr>
            <a:r>
              <a:rPr lang="ru-RU" dirty="0" smtClean="0"/>
              <a:t>3. Как солнечный свет окрашивает небо и воду?</a:t>
            </a:r>
          </a:p>
          <a:p>
            <a:pPr marL="514350" indent="-514350">
              <a:buNone/>
            </a:pPr>
            <a:r>
              <a:rPr lang="ru-RU" dirty="0" smtClean="0"/>
              <a:t>4. Как меняется пейзаж благодаря туману?</a:t>
            </a:r>
          </a:p>
          <a:p>
            <a:pPr marL="514350" indent="-514350">
              <a:buNone/>
            </a:pPr>
            <a:r>
              <a:rPr lang="ru-RU" dirty="0" smtClean="0"/>
              <a:t>5. Какое впечатление создаётся в картине благодаря солнечному свету и туману?</a:t>
            </a:r>
            <a:endParaRPr lang="ru-RU" dirty="0"/>
          </a:p>
        </p:txBody>
      </p:sp>
      <p:pic>
        <p:nvPicPr>
          <p:cNvPr id="8" name="Э.Григ - Утро - Пер Гюнт.mp4">
            <a:hlinkClick r:id="" action="ppaction://media"/>
          </p:cNvPr>
          <p:cNvPicPr>
            <a:picLocks noGrp="1" noRot="1" noChangeAspect="1"/>
          </p:cNvPicPr>
          <p:nvPr>
            <p:ph sz="quarter" idx="4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076056" y="1052736"/>
            <a:ext cx="3624064" cy="4752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Словарная работа:</a:t>
            </a:r>
            <a:br>
              <a:rPr lang="ru-RU" b="1" dirty="0" smtClean="0"/>
            </a:br>
            <a:r>
              <a:rPr lang="ru-RU" dirty="0" smtClean="0"/>
              <a:t> Вестминстерский дворец, </a:t>
            </a:r>
            <a:r>
              <a:rPr lang="ru-RU" dirty="0" err="1" smtClean="0"/>
              <a:t>Биг-Бен</a:t>
            </a:r>
            <a:r>
              <a:rPr lang="ru-RU" dirty="0" smtClean="0"/>
              <a:t>, Темза, золотисто-персиковые теплые тона, туманное утро, мгла, расплывчатые, сказочная таинственность, яркие и приглушённые краски, лиловая дымка, пейзаж, очертания здания.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76</Words>
  <Application>Microsoft Office PowerPoint</Application>
  <PresentationFormat>Экран (4:3)</PresentationFormat>
  <Paragraphs>21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Сочинение по картине «Лондон. Парламент»</vt:lpstr>
      <vt:lpstr> Художник Клод Моне </vt:lpstr>
      <vt:lpstr>         Вестминстерский дворец — комплекс строений Британского Парламента, находящийся на берегу Темзы был создан по инициативе короля Эдуарда в 1042 году. Биг-Бен не является самой высокой башней дворца – его высота «всего» 96,3 метра, в то время, как высота Башни Виктории– 102 метра         </vt:lpstr>
      <vt:lpstr>Клод Моне «Лондон. Парламент»  1904г.</vt:lpstr>
      <vt:lpstr>Слайд 5</vt:lpstr>
      <vt:lpstr>Сочинение</vt:lpstr>
      <vt:lpstr>         Словарная работа:  Вестминстерский дворец, Биг-Бен, Темза, золотисто-персиковые теплые тона, туманное утро, мгла, расплывчатые, сказочная таинственность, яркие и приглушённые краски, лиловая дымка, пейзаж, очертания здания.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Клод Моне «Лондон. Парламент»</dc:title>
  <dc:creator>User</dc:creator>
  <cp:lastModifiedBy>samsung</cp:lastModifiedBy>
  <cp:revision>25</cp:revision>
  <dcterms:created xsi:type="dcterms:W3CDTF">2010-12-02T08:07:31Z</dcterms:created>
  <dcterms:modified xsi:type="dcterms:W3CDTF">2015-12-06T10:43:28Z</dcterms:modified>
</cp:coreProperties>
</file>