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59" r:id="rId7"/>
    <p:sldId id="258" r:id="rId8"/>
    <p:sldId id="264" r:id="rId9"/>
    <p:sldId id="265" r:id="rId10"/>
    <p:sldId id="257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7689-B1DC-4B3C-83ED-AF4FEB638646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E8D7-BA3B-4000-B201-8B690CC6C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-%20SHum%20gorodskoj%20ulicy%20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vojny%20-%20Zvuk%20aviacionnogo%20naleta,%20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3553543_8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во второй младшей группе на тему: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«Этот День Победы!»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 Трошкина С.В.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tkritk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680520" cy="489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.153287.otkrytka_9_m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- SHum gorodskoj ulicy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260648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vojny - Zvuk aviacionnogo naleta,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660232" y="476672"/>
            <a:ext cx="1368152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Q2Q0332_m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6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756576" cy="7560840"/>
          </a:xfrm>
          <a:prstGeom prst="rect">
            <a:avLst/>
          </a:prstGeom>
        </p:spPr>
      </p:pic>
      <p:pic>
        <p:nvPicPr>
          <p:cNvPr id="2" name="Рисунок 1" descr="памят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4047661" cy="3096344"/>
          </a:xfrm>
          <a:prstGeom prst="rect">
            <a:avLst/>
          </a:prstGeom>
        </p:spPr>
      </p:pic>
      <p:pic>
        <p:nvPicPr>
          <p:cNvPr id="3" name="Рисунок 2" descr="dsc011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32656"/>
            <a:ext cx="3960440" cy="3096344"/>
          </a:xfrm>
          <a:prstGeom prst="rect">
            <a:avLst/>
          </a:prstGeom>
        </p:spPr>
      </p:pic>
      <p:pic>
        <p:nvPicPr>
          <p:cNvPr id="4" name="Рисунок 3" descr="1536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861048"/>
            <a:ext cx="3983534" cy="265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6524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ter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641688_1243469087_3328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2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b940fda53a1b5c6277ed40ed9b95f200b4d8ab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</Words>
  <Application>Microsoft Office PowerPoint</Application>
  <PresentationFormat>Экран (4:3)</PresentationFormat>
  <Paragraphs>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14</cp:revision>
  <dcterms:created xsi:type="dcterms:W3CDTF">2015-05-03T17:21:57Z</dcterms:created>
  <dcterms:modified xsi:type="dcterms:W3CDTF">2015-05-04T15:14:50Z</dcterms:modified>
</cp:coreProperties>
</file>