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3" r:id="rId9"/>
    <p:sldId id="282" r:id="rId10"/>
    <p:sldId id="262" r:id="rId11"/>
    <p:sldId id="279" r:id="rId12"/>
    <p:sldId id="263" r:id="rId13"/>
    <p:sldId id="264" r:id="rId14"/>
    <p:sldId id="280" r:id="rId15"/>
    <p:sldId id="283" r:id="rId16"/>
    <p:sldId id="265" r:id="rId17"/>
    <p:sldId id="266" r:id="rId18"/>
    <p:sldId id="274" r:id="rId19"/>
    <p:sldId id="269" r:id="rId20"/>
    <p:sldId id="267" r:id="rId21"/>
    <p:sldId id="268" r:id="rId22"/>
    <p:sldId id="270" r:id="rId23"/>
    <p:sldId id="271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5845D-1D3D-4406-B4AF-68871D81D49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DE542E-D778-46BE-B841-84695709F50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Физкультурно-оздоровительный центр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0AF7C24-F4C4-40B6-AB26-19FDF94691F4}" type="parTrans" cxnId="{F20AD6DD-A64A-4FAF-AFB2-BF6FFAB8BB54}">
      <dgm:prSet/>
      <dgm:spPr/>
      <dgm:t>
        <a:bodyPr/>
        <a:lstStyle/>
        <a:p>
          <a:endParaRPr lang="ru-RU"/>
        </a:p>
      </dgm:t>
    </dgm:pt>
    <dgm:pt modelId="{A6B6C6A6-1CC6-4492-BCD4-FE2487B4AD83}" type="sibTrans" cxnId="{F20AD6DD-A64A-4FAF-AFB2-BF6FFAB8BB54}">
      <dgm:prSet/>
      <dgm:spPr/>
      <dgm:t>
        <a:bodyPr/>
        <a:lstStyle/>
        <a:p>
          <a:endParaRPr lang="ru-RU"/>
        </a:p>
      </dgm:t>
    </dgm:pt>
    <dgm:pt modelId="{B30F3DE4-4CF0-49D6-9DDA-F278F37ED49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Безопасность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AC3A2E3-9682-41DA-83E7-38767536A57E}" type="parTrans" cxnId="{67597F19-6884-430D-BB1C-14F852EF3CA5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3182C5D-6350-4BC1-B27C-0E85944DBBB2}" type="sibTrans" cxnId="{67597F19-6884-430D-BB1C-14F852EF3CA5}">
      <dgm:prSet/>
      <dgm:spPr/>
      <dgm:t>
        <a:bodyPr/>
        <a:lstStyle/>
        <a:p>
          <a:endParaRPr lang="ru-RU"/>
        </a:p>
      </dgm:t>
    </dgm:pt>
    <dgm:pt modelId="{857BF333-8DC4-4997-A6B1-CF28E4F7931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Прочность,  надёжность и соответствие возрасту детей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FFD921A-62F9-4BC2-A9DF-9D6170996B4D}" type="parTrans" cxnId="{E1DC5F07-B66B-4912-BAFB-B4EFCB2242FE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6773135-E7AD-44B6-A06A-24286DC2EAA7}" type="sibTrans" cxnId="{E1DC5F07-B66B-4912-BAFB-B4EFCB2242FE}">
      <dgm:prSet/>
      <dgm:spPr/>
      <dgm:t>
        <a:bodyPr/>
        <a:lstStyle/>
        <a:p>
          <a:endParaRPr lang="ru-RU"/>
        </a:p>
      </dgm:t>
    </dgm:pt>
    <dgm:pt modelId="{6CDAB4D5-7632-42F0-BBCF-253B490CF4B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Безвредность 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влагоустойчивость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материалов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8F5A34B-CA7D-4AAC-88BD-17F50B2F00A7}" type="parTrans" cxnId="{3306F0ED-AEB3-475F-A74E-FD579ACE49CA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BF4AA9E-D627-4714-A2E0-CC714BE1B43C}" type="sibTrans" cxnId="{3306F0ED-AEB3-475F-A74E-FD579ACE49CA}">
      <dgm:prSet/>
      <dgm:spPr/>
      <dgm:t>
        <a:bodyPr/>
        <a:lstStyle/>
        <a:p>
          <a:endParaRPr lang="ru-RU"/>
        </a:p>
      </dgm:t>
    </dgm:pt>
    <dgm:pt modelId="{D9C2C345-D175-4B0B-8122-C881C5DC70D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Санитарно-гигиенические требования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F721E4-383E-4A5B-973B-DF6E77DCA471}" type="parTrans" cxnId="{1B95DE01-A439-4A6E-97C2-6042D57F4960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A3604D4-8E1D-4235-A9C2-ECD212893F4F}" type="sibTrans" cxnId="{1B95DE01-A439-4A6E-97C2-6042D57F4960}">
      <dgm:prSet/>
      <dgm:spPr/>
      <dgm:t>
        <a:bodyPr/>
        <a:lstStyle/>
        <a:p>
          <a:endParaRPr lang="ru-RU"/>
        </a:p>
      </dgm:t>
    </dgm:pt>
    <dgm:pt modelId="{EF78D941-B7D8-49C1-B5BC-3E4DB5613AAB}" type="pres">
      <dgm:prSet presAssocID="{EC05845D-1D3D-4406-B4AF-68871D81D4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B024C9-77F1-4218-A223-74C9C064034E}" type="pres">
      <dgm:prSet presAssocID="{6DDE542E-D778-46BE-B841-84695709F50C}" presName="centerShape" presStyleLbl="node0" presStyleIdx="0" presStyleCnt="1" custScaleX="117650" custScaleY="118906" custLinFactNeighborX="2652" custLinFactNeighborY="-300"/>
      <dgm:spPr/>
      <dgm:t>
        <a:bodyPr/>
        <a:lstStyle/>
        <a:p>
          <a:endParaRPr lang="ru-RU"/>
        </a:p>
      </dgm:t>
    </dgm:pt>
    <dgm:pt modelId="{14EE20F3-B636-41CC-A032-B8F36544140E}" type="pres">
      <dgm:prSet presAssocID="{BAC3A2E3-9682-41DA-83E7-38767536A57E}" presName="Name9" presStyleLbl="parChTrans1D2" presStyleIdx="0" presStyleCnt="4" custScaleX="2000000" custScaleY="202941"/>
      <dgm:spPr/>
      <dgm:t>
        <a:bodyPr/>
        <a:lstStyle/>
        <a:p>
          <a:endParaRPr lang="ru-RU"/>
        </a:p>
      </dgm:t>
    </dgm:pt>
    <dgm:pt modelId="{F4BE83D6-50F0-456D-B94D-7B36CDB32086}" type="pres">
      <dgm:prSet presAssocID="{BAC3A2E3-9682-41DA-83E7-38767536A57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0E651DD-AA95-4BF2-93A6-9ABB387A69D8}" type="pres">
      <dgm:prSet presAssocID="{B30F3DE4-4CF0-49D6-9DDA-F278F37ED493}" presName="node" presStyleLbl="node1" presStyleIdx="0" presStyleCnt="4" custScaleX="160828" custScaleY="55103" custRadScaleRad="72328" custRadScaleInc="1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23F84-C007-49F6-87CC-AB593778E7EA}" type="pres">
      <dgm:prSet presAssocID="{8FFD921A-62F9-4BC2-A9DF-9D6170996B4D}" presName="Name9" presStyleLbl="parChTrans1D2" presStyleIdx="1" presStyleCnt="4" custScaleX="2000000" custScaleY="202941"/>
      <dgm:spPr/>
      <dgm:t>
        <a:bodyPr/>
        <a:lstStyle/>
        <a:p>
          <a:endParaRPr lang="ru-RU"/>
        </a:p>
      </dgm:t>
    </dgm:pt>
    <dgm:pt modelId="{3AE1178A-9C92-4E6A-8A5D-0DBF5906DBF6}" type="pres">
      <dgm:prSet presAssocID="{8FFD921A-62F9-4BC2-A9DF-9D6170996B4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70E9F31-B5DA-4EFE-B3D7-7867DA39A84D}" type="pres">
      <dgm:prSet presAssocID="{857BF333-8DC4-4997-A6B1-CF28E4F79319}" presName="node" presStyleLbl="node1" presStyleIdx="1" presStyleCnt="4" custScaleX="147272" custScaleY="114373" custRadScaleRad="111326" custRadScaleInc="-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94228-0620-4070-998E-EB1FFD4636B4}" type="pres">
      <dgm:prSet presAssocID="{78F5A34B-CA7D-4AAC-88BD-17F50B2F00A7}" presName="Name9" presStyleLbl="parChTrans1D2" presStyleIdx="2" presStyleCnt="4" custScaleX="2000000" custScaleY="202941"/>
      <dgm:spPr/>
      <dgm:t>
        <a:bodyPr/>
        <a:lstStyle/>
        <a:p>
          <a:endParaRPr lang="ru-RU"/>
        </a:p>
      </dgm:t>
    </dgm:pt>
    <dgm:pt modelId="{67808490-B3C3-44DC-87E9-6A63F50AEC9D}" type="pres">
      <dgm:prSet presAssocID="{78F5A34B-CA7D-4AAC-88BD-17F50B2F00A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FB2A1B0-D92C-4739-A8A5-5BD72D26D5D8}" type="pres">
      <dgm:prSet presAssocID="{6CDAB4D5-7632-42F0-BBCF-253B490CF4B3}" presName="node" presStyleLbl="node1" presStyleIdx="2" presStyleCnt="4" custScaleX="215527" custScaleY="82859" custRadScaleRad="89635" custRadScaleInc="-8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2DD96-B115-4DC2-9235-C01145DFCB0D}" type="pres">
      <dgm:prSet presAssocID="{7FF721E4-383E-4A5B-973B-DF6E77DCA471}" presName="Name9" presStyleLbl="parChTrans1D2" presStyleIdx="3" presStyleCnt="4" custScaleX="2000000" custScaleY="202941"/>
      <dgm:spPr/>
      <dgm:t>
        <a:bodyPr/>
        <a:lstStyle/>
        <a:p>
          <a:endParaRPr lang="ru-RU"/>
        </a:p>
      </dgm:t>
    </dgm:pt>
    <dgm:pt modelId="{67C1ADFA-1A8B-42DA-B096-2D38D5D266B4}" type="pres">
      <dgm:prSet presAssocID="{7FF721E4-383E-4A5B-973B-DF6E77DCA47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768AE62-9EFF-44F3-BAF3-9F3FAC4343DB}" type="pres">
      <dgm:prSet presAssocID="{D9C2C345-D175-4B0B-8122-C881C5DC70D8}" presName="node" presStyleLbl="node1" presStyleIdx="3" presStyleCnt="4" custScaleX="171064" custScaleY="112658" custRadScaleRad="140942" custRadScaleInc="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9E583-4972-4FA9-B86E-2D8CBB87D2AF}" type="presOf" srcId="{8FFD921A-62F9-4BC2-A9DF-9D6170996B4D}" destId="{3AE1178A-9C92-4E6A-8A5D-0DBF5906DBF6}" srcOrd="1" destOrd="0" presId="urn:microsoft.com/office/officeart/2005/8/layout/radial1"/>
    <dgm:cxn modelId="{1B95DE01-A439-4A6E-97C2-6042D57F4960}" srcId="{6DDE542E-D778-46BE-B841-84695709F50C}" destId="{D9C2C345-D175-4B0B-8122-C881C5DC70D8}" srcOrd="3" destOrd="0" parTransId="{7FF721E4-383E-4A5B-973B-DF6E77DCA471}" sibTransId="{DA3604D4-8E1D-4235-A9C2-ECD212893F4F}"/>
    <dgm:cxn modelId="{2AED9FA4-BF10-4FFD-9D58-7DA74DD817B8}" type="presOf" srcId="{857BF333-8DC4-4997-A6B1-CF28E4F79319}" destId="{E70E9F31-B5DA-4EFE-B3D7-7867DA39A84D}" srcOrd="0" destOrd="0" presId="urn:microsoft.com/office/officeart/2005/8/layout/radial1"/>
    <dgm:cxn modelId="{47143C57-9B69-4B78-BE1A-692AD9A8D80F}" type="presOf" srcId="{78F5A34B-CA7D-4AAC-88BD-17F50B2F00A7}" destId="{67808490-B3C3-44DC-87E9-6A63F50AEC9D}" srcOrd="1" destOrd="0" presId="urn:microsoft.com/office/officeart/2005/8/layout/radial1"/>
    <dgm:cxn modelId="{182B9FB4-5FC2-42C5-8FB8-B0FDAAF5998D}" type="presOf" srcId="{D9C2C345-D175-4B0B-8122-C881C5DC70D8}" destId="{D768AE62-9EFF-44F3-BAF3-9F3FAC4343DB}" srcOrd="0" destOrd="0" presId="urn:microsoft.com/office/officeart/2005/8/layout/radial1"/>
    <dgm:cxn modelId="{F20AD6DD-A64A-4FAF-AFB2-BF6FFAB8BB54}" srcId="{EC05845D-1D3D-4406-B4AF-68871D81D492}" destId="{6DDE542E-D778-46BE-B841-84695709F50C}" srcOrd="0" destOrd="0" parTransId="{20AF7C24-F4C4-40B6-AB26-19FDF94691F4}" sibTransId="{A6B6C6A6-1CC6-4492-BCD4-FE2487B4AD83}"/>
    <dgm:cxn modelId="{F416B443-5448-4947-B2BD-918288FE4A6E}" type="presOf" srcId="{BAC3A2E3-9682-41DA-83E7-38767536A57E}" destId="{14EE20F3-B636-41CC-A032-B8F36544140E}" srcOrd="0" destOrd="0" presId="urn:microsoft.com/office/officeart/2005/8/layout/radial1"/>
    <dgm:cxn modelId="{CA31F79E-5708-480D-B792-941160EC1CB4}" type="presOf" srcId="{EC05845D-1D3D-4406-B4AF-68871D81D492}" destId="{EF78D941-B7D8-49C1-B5BC-3E4DB5613AAB}" srcOrd="0" destOrd="0" presId="urn:microsoft.com/office/officeart/2005/8/layout/radial1"/>
    <dgm:cxn modelId="{B8486C98-475F-461F-B5B5-D152A43D42B3}" type="presOf" srcId="{8FFD921A-62F9-4BC2-A9DF-9D6170996B4D}" destId="{8B823F84-C007-49F6-87CC-AB593778E7EA}" srcOrd="0" destOrd="0" presId="urn:microsoft.com/office/officeart/2005/8/layout/radial1"/>
    <dgm:cxn modelId="{A458D7B7-02F4-429D-8CEC-3F40958E0D85}" type="presOf" srcId="{6DDE542E-D778-46BE-B841-84695709F50C}" destId="{BAB024C9-77F1-4218-A223-74C9C064034E}" srcOrd="0" destOrd="0" presId="urn:microsoft.com/office/officeart/2005/8/layout/radial1"/>
    <dgm:cxn modelId="{930EFB78-0E33-479F-BF15-202BD9DE4D09}" type="presOf" srcId="{BAC3A2E3-9682-41DA-83E7-38767536A57E}" destId="{F4BE83D6-50F0-456D-B94D-7B36CDB32086}" srcOrd="1" destOrd="0" presId="urn:microsoft.com/office/officeart/2005/8/layout/radial1"/>
    <dgm:cxn modelId="{789123BE-F0F3-45E7-8E44-B192186DFD54}" type="presOf" srcId="{7FF721E4-383E-4A5B-973B-DF6E77DCA471}" destId="{67C1ADFA-1A8B-42DA-B096-2D38D5D266B4}" srcOrd="1" destOrd="0" presId="urn:microsoft.com/office/officeart/2005/8/layout/radial1"/>
    <dgm:cxn modelId="{63FC2094-21FC-4EB1-9819-327A7C8185AE}" type="presOf" srcId="{78F5A34B-CA7D-4AAC-88BD-17F50B2F00A7}" destId="{49194228-0620-4070-998E-EB1FFD4636B4}" srcOrd="0" destOrd="0" presId="urn:microsoft.com/office/officeart/2005/8/layout/radial1"/>
    <dgm:cxn modelId="{E1DC5F07-B66B-4912-BAFB-B4EFCB2242FE}" srcId="{6DDE542E-D778-46BE-B841-84695709F50C}" destId="{857BF333-8DC4-4997-A6B1-CF28E4F79319}" srcOrd="1" destOrd="0" parTransId="{8FFD921A-62F9-4BC2-A9DF-9D6170996B4D}" sibTransId="{16773135-E7AD-44B6-A06A-24286DC2EAA7}"/>
    <dgm:cxn modelId="{87657226-7572-4294-946D-145FB07EEFFA}" type="presOf" srcId="{B30F3DE4-4CF0-49D6-9DDA-F278F37ED493}" destId="{10E651DD-AA95-4BF2-93A6-9ABB387A69D8}" srcOrd="0" destOrd="0" presId="urn:microsoft.com/office/officeart/2005/8/layout/radial1"/>
    <dgm:cxn modelId="{67597F19-6884-430D-BB1C-14F852EF3CA5}" srcId="{6DDE542E-D778-46BE-B841-84695709F50C}" destId="{B30F3DE4-4CF0-49D6-9DDA-F278F37ED493}" srcOrd="0" destOrd="0" parTransId="{BAC3A2E3-9682-41DA-83E7-38767536A57E}" sibTransId="{B3182C5D-6350-4BC1-B27C-0E85944DBBB2}"/>
    <dgm:cxn modelId="{3306F0ED-AEB3-475F-A74E-FD579ACE49CA}" srcId="{6DDE542E-D778-46BE-B841-84695709F50C}" destId="{6CDAB4D5-7632-42F0-BBCF-253B490CF4B3}" srcOrd="2" destOrd="0" parTransId="{78F5A34B-CA7D-4AAC-88BD-17F50B2F00A7}" sibTransId="{8BF4AA9E-D627-4714-A2E0-CC714BE1B43C}"/>
    <dgm:cxn modelId="{CA269128-6DC3-4A32-96C9-5E30DCEF6519}" type="presOf" srcId="{7FF721E4-383E-4A5B-973B-DF6E77DCA471}" destId="{BF52DD96-B115-4DC2-9235-C01145DFCB0D}" srcOrd="0" destOrd="0" presId="urn:microsoft.com/office/officeart/2005/8/layout/radial1"/>
    <dgm:cxn modelId="{72B2148B-9BBC-4F0D-B12D-20136BE6A1FA}" type="presOf" srcId="{6CDAB4D5-7632-42F0-BBCF-253B490CF4B3}" destId="{0FB2A1B0-D92C-4739-A8A5-5BD72D26D5D8}" srcOrd="0" destOrd="0" presId="urn:microsoft.com/office/officeart/2005/8/layout/radial1"/>
    <dgm:cxn modelId="{8A87371B-877A-4B93-B2E7-F203A8F308FF}" type="presParOf" srcId="{EF78D941-B7D8-49C1-B5BC-3E4DB5613AAB}" destId="{BAB024C9-77F1-4218-A223-74C9C064034E}" srcOrd="0" destOrd="0" presId="urn:microsoft.com/office/officeart/2005/8/layout/radial1"/>
    <dgm:cxn modelId="{9FB480A9-A805-4606-B447-8A962B14891F}" type="presParOf" srcId="{EF78D941-B7D8-49C1-B5BC-3E4DB5613AAB}" destId="{14EE20F3-B636-41CC-A032-B8F36544140E}" srcOrd="1" destOrd="0" presId="urn:microsoft.com/office/officeart/2005/8/layout/radial1"/>
    <dgm:cxn modelId="{1C5A7805-003C-4B5D-88C0-EB2AD60AD206}" type="presParOf" srcId="{14EE20F3-B636-41CC-A032-B8F36544140E}" destId="{F4BE83D6-50F0-456D-B94D-7B36CDB32086}" srcOrd="0" destOrd="0" presId="urn:microsoft.com/office/officeart/2005/8/layout/radial1"/>
    <dgm:cxn modelId="{9D030730-CA4F-4187-BE06-AC3BF6B6FBFF}" type="presParOf" srcId="{EF78D941-B7D8-49C1-B5BC-3E4DB5613AAB}" destId="{10E651DD-AA95-4BF2-93A6-9ABB387A69D8}" srcOrd="2" destOrd="0" presId="urn:microsoft.com/office/officeart/2005/8/layout/radial1"/>
    <dgm:cxn modelId="{9C21C5AB-473F-458A-B0FF-91A6327831A8}" type="presParOf" srcId="{EF78D941-B7D8-49C1-B5BC-3E4DB5613AAB}" destId="{8B823F84-C007-49F6-87CC-AB593778E7EA}" srcOrd="3" destOrd="0" presId="urn:microsoft.com/office/officeart/2005/8/layout/radial1"/>
    <dgm:cxn modelId="{2AD4DB5F-3EA3-4900-9A46-0D60737E117A}" type="presParOf" srcId="{8B823F84-C007-49F6-87CC-AB593778E7EA}" destId="{3AE1178A-9C92-4E6A-8A5D-0DBF5906DBF6}" srcOrd="0" destOrd="0" presId="urn:microsoft.com/office/officeart/2005/8/layout/radial1"/>
    <dgm:cxn modelId="{CED18839-AB0C-4237-BAA4-CD9D68F89969}" type="presParOf" srcId="{EF78D941-B7D8-49C1-B5BC-3E4DB5613AAB}" destId="{E70E9F31-B5DA-4EFE-B3D7-7867DA39A84D}" srcOrd="4" destOrd="0" presId="urn:microsoft.com/office/officeart/2005/8/layout/radial1"/>
    <dgm:cxn modelId="{F0A23FA2-D2E5-4024-B794-70467604F0A3}" type="presParOf" srcId="{EF78D941-B7D8-49C1-B5BC-3E4DB5613AAB}" destId="{49194228-0620-4070-998E-EB1FFD4636B4}" srcOrd="5" destOrd="0" presId="urn:microsoft.com/office/officeart/2005/8/layout/radial1"/>
    <dgm:cxn modelId="{80C05A63-1FEF-490B-AA04-20033186B3B3}" type="presParOf" srcId="{49194228-0620-4070-998E-EB1FFD4636B4}" destId="{67808490-B3C3-44DC-87E9-6A63F50AEC9D}" srcOrd="0" destOrd="0" presId="urn:microsoft.com/office/officeart/2005/8/layout/radial1"/>
    <dgm:cxn modelId="{96D12C09-7B0E-415D-98F6-29425B85E0AE}" type="presParOf" srcId="{EF78D941-B7D8-49C1-B5BC-3E4DB5613AAB}" destId="{0FB2A1B0-D92C-4739-A8A5-5BD72D26D5D8}" srcOrd="6" destOrd="0" presId="urn:microsoft.com/office/officeart/2005/8/layout/radial1"/>
    <dgm:cxn modelId="{0BFD9071-24BC-44BD-9DD4-65F279833C41}" type="presParOf" srcId="{EF78D941-B7D8-49C1-B5BC-3E4DB5613AAB}" destId="{BF52DD96-B115-4DC2-9235-C01145DFCB0D}" srcOrd="7" destOrd="0" presId="urn:microsoft.com/office/officeart/2005/8/layout/radial1"/>
    <dgm:cxn modelId="{F87F72BE-F106-4A08-8398-FC6EA6E54A0D}" type="presParOf" srcId="{BF52DD96-B115-4DC2-9235-C01145DFCB0D}" destId="{67C1ADFA-1A8B-42DA-B096-2D38D5D266B4}" srcOrd="0" destOrd="0" presId="urn:microsoft.com/office/officeart/2005/8/layout/radial1"/>
    <dgm:cxn modelId="{9F185F85-7CE1-4CE9-9166-54871CC78F12}" type="presParOf" srcId="{EF78D941-B7D8-49C1-B5BC-3E4DB5613AAB}" destId="{D768AE62-9EFF-44F3-BAF3-9F3FAC4343D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8E001-31FD-4079-913C-8DE241EDCD3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CB516-5DB8-40B0-9CD8-9FFA8460D1A0}">
      <dgm:prSet phldrT="[Текст]"/>
      <dgm:spPr/>
      <dgm:t>
        <a:bodyPr/>
        <a:lstStyle/>
        <a:p>
          <a:r>
            <a:rPr lang="ru-RU" dirty="0" smtClean="0"/>
            <a:t>Дорожки здоровья</a:t>
          </a:r>
          <a:endParaRPr lang="ru-RU" dirty="0"/>
        </a:p>
      </dgm:t>
    </dgm:pt>
    <dgm:pt modelId="{6F108777-A184-4C87-8EA7-234AED006F3C}" type="parTrans" cxnId="{8FDE061D-904D-4AE2-ACCF-FD1B9D2597AC}">
      <dgm:prSet/>
      <dgm:spPr/>
      <dgm:t>
        <a:bodyPr/>
        <a:lstStyle/>
        <a:p>
          <a:endParaRPr lang="ru-RU"/>
        </a:p>
      </dgm:t>
    </dgm:pt>
    <dgm:pt modelId="{089CB81E-8815-42E7-A431-CDA57A29EBD7}" type="sibTrans" cxnId="{8FDE061D-904D-4AE2-ACCF-FD1B9D2597AC}">
      <dgm:prSet/>
      <dgm:spPr/>
      <dgm:t>
        <a:bodyPr/>
        <a:lstStyle/>
        <a:p>
          <a:endParaRPr lang="ru-RU"/>
        </a:p>
      </dgm:t>
    </dgm:pt>
    <dgm:pt modelId="{5F5A70CA-CCCC-4113-A563-7179DF84EF11}">
      <dgm:prSet phldrT="[Текст]"/>
      <dgm:spPr/>
      <dgm:t>
        <a:bodyPr/>
        <a:lstStyle/>
        <a:p>
          <a:r>
            <a:rPr lang="ru-RU" dirty="0" smtClean="0"/>
            <a:t>Бросовый материал</a:t>
          </a:r>
          <a:endParaRPr lang="ru-RU" dirty="0"/>
        </a:p>
      </dgm:t>
    </dgm:pt>
    <dgm:pt modelId="{239F6522-CF08-49CA-A7DE-7BD156A71975}" type="parTrans" cxnId="{0745D33C-456B-484D-AE08-1E3C7B60DA0A}">
      <dgm:prSet/>
      <dgm:spPr/>
      <dgm:t>
        <a:bodyPr/>
        <a:lstStyle/>
        <a:p>
          <a:endParaRPr lang="ru-RU"/>
        </a:p>
      </dgm:t>
    </dgm:pt>
    <dgm:pt modelId="{700664C0-1AA8-4CF1-95B4-750BC7B7A59E}" type="sibTrans" cxnId="{0745D33C-456B-484D-AE08-1E3C7B60DA0A}">
      <dgm:prSet/>
      <dgm:spPr/>
      <dgm:t>
        <a:bodyPr/>
        <a:lstStyle/>
        <a:p>
          <a:endParaRPr lang="ru-RU"/>
        </a:p>
      </dgm:t>
    </dgm:pt>
    <dgm:pt modelId="{91E0A59B-0B1F-471E-815C-D73F0C5B8EF3}">
      <dgm:prSet phldrT="[Текст]"/>
      <dgm:spPr/>
      <dgm:t>
        <a:bodyPr/>
        <a:lstStyle/>
        <a:p>
          <a:r>
            <a:rPr lang="ru-RU" dirty="0" smtClean="0"/>
            <a:t>Природный материал</a:t>
          </a:r>
          <a:endParaRPr lang="ru-RU" dirty="0"/>
        </a:p>
      </dgm:t>
    </dgm:pt>
    <dgm:pt modelId="{7883C900-3777-42F0-97D5-C4380D2E6A7B}" type="parTrans" cxnId="{394A787F-04FA-4085-B9E8-D29A624E983E}">
      <dgm:prSet/>
      <dgm:spPr/>
      <dgm:t>
        <a:bodyPr/>
        <a:lstStyle/>
        <a:p>
          <a:endParaRPr lang="ru-RU"/>
        </a:p>
      </dgm:t>
    </dgm:pt>
    <dgm:pt modelId="{33441DB8-D7C7-4A24-B8ED-D3EE29EE3DE4}" type="sibTrans" cxnId="{394A787F-04FA-4085-B9E8-D29A624E983E}">
      <dgm:prSet/>
      <dgm:spPr/>
      <dgm:t>
        <a:bodyPr/>
        <a:lstStyle/>
        <a:p>
          <a:endParaRPr lang="ru-RU"/>
        </a:p>
      </dgm:t>
    </dgm:pt>
    <dgm:pt modelId="{EAB8BBF7-1D12-487E-9750-07BE4B741140}" type="pres">
      <dgm:prSet presAssocID="{0788E001-31FD-4079-913C-8DE241EDCD3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D256A-9D3D-4C9E-8D2E-65C408F9EDFA}" type="pres">
      <dgm:prSet presAssocID="{9D0CB516-5DB8-40B0-9CD8-9FFA8460D1A0}" presName="root1" presStyleCnt="0"/>
      <dgm:spPr/>
    </dgm:pt>
    <dgm:pt modelId="{5F765599-D1F4-498E-B35D-B2A2BCDADEEB}" type="pres">
      <dgm:prSet presAssocID="{9D0CB516-5DB8-40B0-9CD8-9FFA8460D1A0}" presName="LevelOneTextNode" presStyleLbl="node0" presStyleIdx="0" presStyleCnt="1" custLinFactY="-36861" custLinFactNeighborX="668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A3E58A-A75C-48A7-9DB8-084034CA407E}" type="pres">
      <dgm:prSet presAssocID="{9D0CB516-5DB8-40B0-9CD8-9FFA8460D1A0}" presName="level2hierChild" presStyleCnt="0"/>
      <dgm:spPr/>
    </dgm:pt>
    <dgm:pt modelId="{79C7D0C1-4820-49BA-B82A-CEA63C8EB3F0}" type="pres">
      <dgm:prSet presAssocID="{239F6522-CF08-49CA-A7DE-7BD156A7197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8E95C61-7492-4983-9CD8-11BA1428295E}" type="pres">
      <dgm:prSet presAssocID="{239F6522-CF08-49CA-A7DE-7BD156A7197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72BAE81-450E-405D-BE3B-7D2F56A4659E}" type="pres">
      <dgm:prSet presAssocID="{5F5A70CA-CCCC-4113-A563-7179DF84EF11}" presName="root2" presStyleCnt="0"/>
      <dgm:spPr/>
    </dgm:pt>
    <dgm:pt modelId="{BAC47B40-846E-4AA0-8547-36FBA5C7D10A}" type="pres">
      <dgm:prSet presAssocID="{5F5A70CA-CCCC-4113-A563-7179DF84EF11}" presName="LevelTwoTextNode" presStyleLbl="node2" presStyleIdx="0" presStyleCnt="2" custLinFactNeighborX="2882" custLinFactNeighborY="-15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C316E-7CA2-443A-A5C9-FDFFEA14D921}" type="pres">
      <dgm:prSet presAssocID="{5F5A70CA-CCCC-4113-A563-7179DF84EF11}" presName="level3hierChild" presStyleCnt="0"/>
      <dgm:spPr/>
    </dgm:pt>
    <dgm:pt modelId="{62082A1D-609E-4F0E-9F65-91DA0FAF4E50}" type="pres">
      <dgm:prSet presAssocID="{7883C900-3777-42F0-97D5-C4380D2E6A7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251935F-6C23-42AF-AF18-BF6FFAD7C042}" type="pres">
      <dgm:prSet presAssocID="{7883C900-3777-42F0-97D5-C4380D2E6A7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2D263E0-DFC3-40B8-B52B-957430DA8C69}" type="pres">
      <dgm:prSet presAssocID="{91E0A59B-0B1F-471E-815C-D73F0C5B8EF3}" presName="root2" presStyleCnt="0"/>
      <dgm:spPr/>
    </dgm:pt>
    <dgm:pt modelId="{ACA9F170-8EC9-4263-AB2F-4FC012816A6D}" type="pres">
      <dgm:prSet presAssocID="{91E0A59B-0B1F-471E-815C-D73F0C5B8EF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0E958-27E7-4163-81D9-EB23F266FA1A}" type="pres">
      <dgm:prSet presAssocID="{91E0A59B-0B1F-471E-815C-D73F0C5B8EF3}" presName="level3hierChild" presStyleCnt="0"/>
      <dgm:spPr/>
    </dgm:pt>
  </dgm:ptLst>
  <dgm:cxnLst>
    <dgm:cxn modelId="{394A787F-04FA-4085-B9E8-D29A624E983E}" srcId="{9D0CB516-5DB8-40B0-9CD8-9FFA8460D1A0}" destId="{91E0A59B-0B1F-471E-815C-D73F0C5B8EF3}" srcOrd="1" destOrd="0" parTransId="{7883C900-3777-42F0-97D5-C4380D2E6A7B}" sibTransId="{33441DB8-D7C7-4A24-B8ED-D3EE29EE3DE4}"/>
    <dgm:cxn modelId="{05C23073-06DF-4C1B-A9AC-9FDE231E48CD}" type="presOf" srcId="{7883C900-3777-42F0-97D5-C4380D2E6A7B}" destId="{2251935F-6C23-42AF-AF18-BF6FFAD7C042}" srcOrd="1" destOrd="0" presId="urn:microsoft.com/office/officeart/2005/8/layout/hierarchy2"/>
    <dgm:cxn modelId="{48847A5C-F689-489D-9ECF-53D15C497D94}" type="presOf" srcId="{5F5A70CA-CCCC-4113-A563-7179DF84EF11}" destId="{BAC47B40-846E-4AA0-8547-36FBA5C7D10A}" srcOrd="0" destOrd="0" presId="urn:microsoft.com/office/officeart/2005/8/layout/hierarchy2"/>
    <dgm:cxn modelId="{715DB15F-ACBF-459E-9E0E-8CDF050B4B64}" type="presOf" srcId="{239F6522-CF08-49CA-A7DE-7BD156A71975}" destId="{79C7D0C1-4820-49BA-B82A-CEA63C8EB3F0}" srcOrd="0" destOrd="0" presId="urn:microsoft.com/office/officeart/2005/8/layout/hierarchy2"/>
    <dgm:cxn modelId="{0745D33C-456B-484D-AE08-1E3C7B60DA0A}" srcId="{9D0CB516-5DB8-40B0-9CD8-9FFA8460D1A0}" destId="{5F5A70CA-CCCC-4113-A563-7179DF84EF11}" srcOrd="0" destOrd="0" parTransId="{239F6522-CF08-49CA-A7DE-7BD156A71975}" sibTransId="{700664C0-1AA8-4CF1-95B4-750BC7B7A59E}"/>
    <dgm:cxn modelId="{BE460F76-1616-493B-9CEC-A06AAB116A01}" type="presOf" srcId="{0788E001-31FD-4079-913C-8DE241EDCD31}" destId="{EAB8BBF7-1D12-487E-9750-07BE4B741140}" srcOrd="0" destOrd="0" presId="urn:microsoft.com/office/officeart/2005/8/layout/hierarchy2"/>
    <dgm:cxn modelId="{075E5453-47F6-43E9-B3EB-C1BC08147686}" type="presOf" srcId="{239F6522-CF08-49CA-A7DE-7BD156A71975}" destId="{C8E95C61-7492-4983-9CD8-11BA1428295E}" srcOrd="1" destOrd="0" presId="urn:microsoft.com/office/officeart/2005/8/layout/hierarchy2"/>
    <dgm:cxn modelId="{8385AD05-3981-4C10-A443-5109494BC231}" type="presOf" srcId="{9D0CB516-5DB8-40B0-9CD8-9FFA8460D1A0}" destId="{5F765599-D1F4-498E-B35D-B2A2BCDADEEB}" srcOrd="0" destOrd="0" presId="urn:microsoft.com/office/officeart/2005/8/layout/hierarchy2"/>
    <dgm:cxn modelId="{A323A96A-467E-425D-AD8A-E613C4E4DDD8}" type="presOf" srcId="{7883C900-3777-42F0-97D5-C4380D2E6A7B}" destId="{62082A1D-609E-4F0E-9F65-91DA0FAF4E50}" srcOrd="0" destOrd="0" presId="urn:microsoft.com/office/officeart/2005/8/layout/hierarchy2"/>
    <dgm:cxn modelId="{EB5F8BDB-3B50-4282-9A06-B4DAAEC26883}" type="presOf" srcId="{91E0A59B-0B1F-471E-815C-D73F0C5B8EF3}" destId="{ACA9F170-8EC9-4263-AB2F-4FC012816A6D}" srcOrd="0" destOrd="0" presId="urn:microsoft.com/office/officeart/2005/8/layout/hierarchy2"/>
    <dgm:cxn modelId="{8FDE061D-904D-4AE2-ACCF-FD1B9D2597AC}" srcId="{0788E001-31FD-4079-913C-8DE241EDCD31}" destId="{9D0CB516-5DB8-40B0-9CD8-9FFA8460D1A0}" srcOrd="0" destOrd="0" parTransId="{6F108777-A184-4C87-8EA7-234AED006F3C}" sibTransId="{089CB81E-8815-42E7-A431-CDA57A29EBD7}"/>
    <dgm:cxn modelId="{E5F8783E-E134-459A-85BF-500494A23D9B}" type="presParOf" srcId="{EAB8BBF7-1D12-487E-9750-07BE4B741140}" destId="{275D256A-9D3D-4C9E-8D2E-65C408F9EDFA}" srcOrd="0" destOrd="0" presId="urn:microsoft.com/office/officeart/2005/8/layout/hierarchy2"/>
    <dgm:cxn modelId="{01258E1E-5F16-4647-AF22-93EFDDF281E5}" type="presParOf" srcId="{275D256A-9D3D-4C9E-8D2E-65C408F9EDFA}" destId="{5F765599-D1F4-498E-B35D-B2A2BCDADEEB}" srcOrd="0" destOrd="0" presId="urn:microsoft.com/office/officeart/2005/8/layout/hierarchy2"/>
    <dgm:cxn modelId="{94DB9C4F-CDFC-44DA-B69B-0ACC8C9F7C50}" type="presParOf" srcId="{275D256A-9D3D-4C9E-8D2E-65C408F9EDFA}" destId="{36A3E58A-A75C-48A7-9DB8-084034CA407E}" srcOrd="1" destOrd="0" presId="urn:microsoft.com/office/officeart/2005/8/layout/hierarchy2"/>
    <dgm:cxn modelId="{1B1555DD-880E-4A46-9B4F-2C6120BDD479}" type="presParOf" srcId="{36A3E58A-A75C-48A7-9DB8-084034CA407E}" destId="{79C7D0C1-4820-49BA-B82A-CEA63C8EB3F0}" srcOrd="0" destOrd="0" presId="urn:microsoft.com/office/officeart/2005/8/layout/hierarchy2"/>
    <dgm:cxn modelId="{3169871B-006C-41E7-BCE7-E7AC5ACCC5A7}" type="presParOf" srcId="{79C7D0C1-4820-49BA-B82A-CEA63C8EB3F0}" destId="{C8E95C61-7492-4983-9CD8-11BA1428295E}" srcOrd="0" destOrd="0" presId="urn:microsoft.com/office/officeart/2005/8/layout/hierarchy2"/>
    <dgm:cxn modelId="{AC035A92-8F14-44B8-B694-A279FEBCF279}" type="presParOf" srcId="{36A3E58A-A75C-48A7-9DB8-084034CA407E}" destId="{C72BAE81-450E-405D-BE3B-7D2F56A4659E}" srcOrd="1" destOrd="0" presId="urn:microsoft.com/office/officeart/2005/8/layout/hierarchy2"/>
    <dgm:cxn modelId="{313A8CFA-E39C-44E4-B9F4-C3AB564C1606}" type="presParOf" srcId="{C72BAE81-450E-405D-BE3B-7D2F56A4659E}" destId="{BAC47B40-846E-4AA0-8547-36FBA5C7D10A}" srcOrd="0" destOrd="0" presId="urn:microsoft.com/office/officeart/2005/8/layout/hierarchy2"/>
    <dgm:cxn modelId="{6CE22D7A-273E-4409-BC16-DBAB23EE15D7}" type="presParOf" srcId="{C72BAE81-450E-405D-BE3B-7D2F56A4659E}" destId="{53DC316E-7CA2-443A-A5C9-FDFFEA14D921}" srcOrd="1" destOrd="0" presId="urn:microsoft.com/office/officeart/2005/8/layout/hierarchy2"/>
    <dgm:cxn modelId="{80A4084A-9727-4E3E-B647-5CB2C096B1CB}" type="presParOf" srcId="{36A3E58A-A75C-48A7-9DB8-084034CA407E}" destId="{62082A1D-609E-4F0E-9F65-91DA0FAF4E50}" srcOrd="2" destOrd="0" presId="urn:microsoft.com/office/officeart/2005/8/layout/hierarchy2"/>
    <dgm:cxn modelId="{CF81BECF-6883-4718-B2FB-1A985331A92D}" type="presParOf" srcId="{62082A1D-609E-4F0E-9F65-91DA0FAF4E50}" destId="{2251935F-6C23-42AF-AF18-BF6FFAD7C042}" srcOrd="0" destOrd="0" presId="urn:microsoft.com/office/officeart/2005/8/layout/hierarchy2"/>
    <dgm:cxn modelId="{62D6BD52-04B8-473A-8E77-6196C8151D67}" type="presParOf" srcId="{36A3E58A-A75C-48A7-9DB8-084034CA407E}" destId="{D2D263E0-DFC3-40B8-B52B-957430DA8C69}" srcOrd="3" destOrd="0" presId="urn:microsoft.com/office/officeart/2005/8/layout/hierarchy2"/>
    <dgm:cxn modelId="{D40246A6-AD89-4225-9CDC-0A15AEFB88B8}" type="presParOf" srcId="{D2D263E0-DFC3-40B8-B52B-957430DA8C69}" destId="{ACA9F170-8EC9-4263-AB2F-4FC012816A6D}" srcOrd="0" destOrd="0" presId="urn:microsoft.com/office/officeart/2005/8/layout/hierarchy2"/>
    <dgm:cxn modelId="{87C3E60F-8ADC-4596-9988-8F27BD2194E8}" type="presParOf" srcId="{D2D263E0-DFC3-40B8-B52B-957430DA8C69}" destId="{0A60E958-27E7-4163-81D9-EB23F266FA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024C9-77F1-4218-A223-74C9C064034E}">
      <dsp:nvSpPr>
        <dsp:cNvPr id="0" name=""/>
        <dsp:cNvSpPr/>
      </dsp:nvSpPr>
      <dsp:spPr>
        <a:xfrm>
          <a:off x="3613752" y="2159962"/>
          <a:ext cx="2222646" cy="22463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Физкультурно-оздоровительный центр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3752" y="2159962"/>
        <a:ext cx="2222646" cy="2246375"/>
      </dsp:txXfrm>
    </dsp:sp>
    <dsp:sp modelId="{14EE20F3-B636-41CC-A032-B8F36544140E}">
      <dsp:nvSpPr>
        <dsp:cNvPr id="0" name=""/>
        <dsp:cNvSpPr/>
      </dsp:nvSpPr>
      <dsp:spPr>
        <a:xfrm rot="16336568">
          <a:off x="4716702" y="2086772"/>
          <a:ext cx="110344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110344" y="1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6336568">
        <a:off x="4716702" y="2100140"/>
        <a:ext cx="110344" cy="11196"/>
      </dsp:txXfrm>
    </dsp:sp>
    <dsp:sp modelId="{10E651DD-AA95-4BF2-93A6-9ABB387A69D8}">
      <dsp:nvSpPr>
        <dsp:cNvPr id="0" name=""/>
        <dsp:cNvSpPr/>
      </dsp:nvSpPr>
      <dsp:spPr>
        <a:xfrm>
          <a:off x="3275568" y="1009651"/>
          <a:ext cx="3038366" cy="10410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Безопасность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5568" y="1009651"/>
        <a:ext cx="3038366" cy="1041007"/>
      </dsp:txXfrm>
    </dsp:sp>
    <dsp:sp modelId="{8B823F84-C007-49F6-87CC-AB593778E7EA}">
      <dsp:nvSpPr>
        <dsp:cNvPr id="0" name=""/>
        <dsp:cNvSpPr/>
      </dsp:nvSpPr>
      <dsp:spPr>
        <a:xfrm rot="21507406">
          <a:off x="5835985" y="3232835"/>
          <a:ext cx="105308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105308" y="1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21507406">
        <a:off x="5835985" y="3246459"/>
        <a:ext cx="105308" cy="10685"/>
      </dsp:txXfrm>
    </dsp:sp>
    <dsp:sp modelId="{E70E9F31-B5DA-4EFE-B3D7-7867DA39A84D}">
      <dsp:nvSpPr>
        <dsp:cNvPr id="0" name=""/>
        <dsp:cNvSpPr/>
      </dsp:nvSpPr>
      <dsp:spPr>
        <a:xfrm>
          <a:off x="5940438" y="2132559"/>
          <a:ext cx="2782266" cy="2160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Прочность,  надёжность и соответствие возрасту детей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0438" y="2132559"/>
        <a:ext cx="2782266" cy="2160737"/>
      </dsp:txXfrm>
    </dsp:sp>
    <dsp:sp modelId="{49194228-0620-4070-998E-EB1FFD4636B4}">
      <dsp:nvSpPr>
        <dsp:cNvPr id="0" name=""/>
        <dsp:cNvSpPr/>
      </dsp:nvSpPr>
      <dsp:spPr>
        <a:xfrm rot="5384216">
          <a:off x="4576364" y="4541934"/>
          <a:ext cx="309155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309155" y="1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384216">
        <a:off x="4576364" y="4545216"/>
        <a:ext cx="309155" cy="31370"/>
      </dsp:txXfrm>
    </dsp:sp>
    <dsp:sp modelId="{0FB2A1B0-D92C-4739-A8A5-5BD72D26D5D8}">
      <dsp:nvSpPr>
        <dsp:cNvPr id="0" name=""/>
        <dsp:cNvSpPr/>
      </dsp:nvSpPr>
      <dsp:spPr>
        <a:xfrm>
          <a:off x="2699374" y="4715476"/>
          <a:ext cx="4071741" cy="1565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Безвредность 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влагоустойчивость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материалов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9374" y="4715476"/>
        <a:ext cx="4071741" cy="1565374"/>
      </dsp:txXfrm>
    </dsp:sp>
    <dsp:sp modelId="{BF52DD96-B115-4DC2-9235-C01145DFCB0D}">
      <dsp:nvSpPr>
        <dsp:cNvPr id="0" name=""/>
        <dsp:cNvSpPr/>
      </dsp:nvSpPr>
      <dsp:spPr>
        <a:xfrm rot="10815924">
          <a:off x="3231703" y="3258150"/>
          <a:ext cx="382062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382062" y="1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15924">
        <a:off x="3231703" y="3257733"/>
        <a:ext cx="382062" cy="38768"/>
      </dsp:txXfrm>
    </dsp:sp>
    <dsp:sp modelId="{D768AE62-9EFF-44F3-BAF3-9F3FAC4343DB}">
      <dsp:nvSpPr>
        <dsp:cNvPr id="0" name=""/>
        <dsp:cNvSpPr/>
      </dsp:nvSpPr>
      <dsp:spPr>
        <a:xfrm>
          <a:off x="0" y="2204578"/>
          <a:ext cx="3231745" cy="21283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Санитарно-гигиенические требования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04578"/>
        <a:ext cx="3231745" cy="21283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765599-D1F4-498E-B35D-B2A2BCDADEEB}">
      <dsp:nvSpPr>
        <dsp:cNvPr id="0" name=""/>
        <dsp:cNvSpPr/>
      </dsp:nvSpPr>
      <dsp:spPr>
        <a:xfrm>
          <a:off x="251533" y="5"/>
          <a:ext cx="3670101" cy="183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Дорожки здоровья</a:t>
          </a:r>
          <a:endParaRPr lang="ru-RU" sz="4800" kern="1200" dirty="0"/>
        </a:p>
      </dsp:txBody>
      <dsp:txXfrm>
        <a:off x="251533" y="5"/>
        <a:ext cx="3670101" cy="1835050"/>
      </dsp:txXfrm>
    </dsp:sp>
    <dsp:sp modelId="{79C7D0C1-4820-49BA-B82A-CEA63C8EB3F0}">
      <dsp:nvSpPr>
        <dsp:cNvPr id="0" name=""/>
        <dsp:cNvSpPr/>
      </dsp:nvSpPr>
      <dsp:spPr>
        <a:xfrm rot="2617551">
          <a:off x="3687265" y="1479032"/>
          <a:ext cx="1697474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1697474" y="24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617551">
        <a:off x="4493566" y="1460677"/>
        <a:ext cx="84873" cy="84873"/>
      </dsp:txXfrm>
    </dsp:sp>
    <dsp:sp modelId="{BAC47B40-846E-4AA0-8547-36FBA5C7D10A}">
      <dsp:nvSpPr>
        <dsp:cNvPr id="0" name=""/>
        <dsp:cNvSpPr/>
      </dsp:nvSpPr>
      <dsp:spPr>
        <a:xfrm>
          <a:off x="5150370" y="1171171"/>
          <a:ext cx="3670101" cy="183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Бросовый материал</a:t>
          </a:r>
          <a:endParaRPr lang="ru-RU" sz="4800" kern="1200" dirty="0"/>
        </a:p>
      </dsp:txBody>
      <dsp:txXfrm>
        <a:off x="5150370" y="1171171"/>
        <a:ext cx="3670101" cy="1835050"/>
      </dsp:txXfrm>
    </dsp:sp>
    <dsp:sp modelId="{62082A1D-609E-4F0E-9F65-91DA0FAF4E50}">
      <dsp:nvSpPr>
        <dsp:cNvPr id="0" name=""/>
        <dsp:cNvSpPr/>
      </dsp:nvSpPr>
      <dsp:spPr>
        <a:xfrm rot="4264712">
          <a:off x="2647766" y="2676760"/>
          <a:ext cx="3770358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770358" y="24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4264712">
        <a:off x="4438686" y="2606583"/>
        <a:ext cx="188517" cy="188517"/>
      </dsp:txXfrm>
    </dsp:sp>
    <dsp:sp modelId="{ACA9F170-8EC9-4263-AB2F-4FC012816A6D}">
      <dsp:nvSpPr>
        <dsp:cNvPr id="0" name=""/>
        <dsp:cNvSpPr/>
      </dsp:nvSpPr>
      <dsp:spPr>
        <a:xfrm>
          <a:off x="5144256" y="3566628"/>
          <a:ext cx="3670101" cy="183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Природный материал</a:t>
          </a:r>
          <a:endParaRPr lang="ru-RU" sz="4800" kern="1200" dirty="0"/>
        </a:p>
      </dsp:txBody>
      <dsp:txXfrm>
        <a:off x="5144256" y="3566628"/>
        <a:ext cx="3670101" cy="183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A7BFE-59F5-42C1-BED2-9CEDF545948E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2659-EF01-4ED0-82D6-494E4FD6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32659-EF01-4ED0-82D6-494E4FD6650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32659-EF01-4ED0-82D6-494E4FD6650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32659-EF01-4ED0-82D6-494E4FD6650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32659-EF01-4ED0-82D6-494E4FD6650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32659-EF01-4ED0-82D6-494E4FD6650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32659-EF01-4ED0-82D6-494E4FD6650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55A7B9-A8CD-4040-8E17-1AC44B971BBB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F5DDEF-6598-4AE3-A570-B6AD43ADF9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9632" y="1628800"/>
            <a:ext cx="7684368" cy="232641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предметно-пространственной среды для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оздоровительной деятельности детей в подготовительной группе.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486400"/>
            <a:ext cx="6172200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Сухорукова Т.А.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69160"/>
            <a:ext cx="7467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Физкультурно-оздоровительный центр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Здоровейка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активной двигательной деятельности детей.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волевых качеств обогащению двигательного опыта.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ловкости, выносливости, быстроты реакции.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детям в формировании более чёткого представления о движении.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для детей выбирать для себя движения с разнообразными пособиями.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Предупреждение плоскостопия и сколиоза.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757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13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физкультурно-оздоровительному центру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0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Комплектация физкультурно-оздоровительного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центра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827584" y="1556792"/>
            <a:ext cx="7201991" cy="4691608"/>
          </a:xfrm>
        </p:spPr>
        <p:txBody>
          <a:bodyPr>
            <a:normAutofit/>
          </a:bodyPr>
          <a:lstStyle/>
          <a:p>
            <a:r>
              <a:rPr lang="ru-RU" dirty="0" smtClean="0"/>
              <a:t>1.Теоретический материал:</a:t>
            </a:r>
          </a:p>
          <a:p>
            <a:r>
              <a:rPr lang="ru-RU" dirty="0" smtClean="0"/>
              <a:t>    а)Картотека утренней гимнастики</a:t>
            </a:r>
          </a:p>
          <a:p>
            <a:r>
              <a:rPr lang="ru-RU" dirty="0" smtClean="0"/>
              <a:t>    б)Картотека гимнастики после сна</a:t>
            </a:r>
          </a:p>
          <a:p>
            <a:r>
              <a:rPr lang="ru-RU" dirty="0" smtClean="0"/>
              <a:t>    в)Картотека подвижных игр</a:t>
            </a:r>
          </a:p>
          <a:p>
            <a:r>
              <a:rPr lang="ru-RU" dirty="0" smtClean="0"/>
              <a:t>    г)Картотека пальчиковых игр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д</a:t>
            </a:r>
            <a:r>
              <a:rPr lang="ru-RU" dirty="0" smtClean="0"/>
              <a:t>)Картотека зрительной гимнастики</a:t>
            </a:r>
          </a:p>
          <a:p>
            <a:r>
              <a:rPr lang="ru-RU" dirty="0" smtClean="0"/>
              <a:t>    е)Иллюстрированный материал по видам спорта</a:t>
            </a:r>
          </a:p>
          <a:p>
            <a:r>
              <a:rPr lang="ru-RU" dirty="0" smtClean="0"/>
              <a:t>    ж)Сведения о событиях спортивной жизни страны, фотографии спортсменов города, области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757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2205" y="1412775"/>
            <a:ext cx="4169755" cy="4061541"/>
          </a:xfrm>
        </p:spPr>
      </p:pic>
      <p:pic>
        <p:nvPicPr>
          <p:cNvPr id="7" name="Содержимое 6" descr="DSC0757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1412776"/>
            <a:ext cx="4427984" cy="4088376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87424"/>
            <a:ext cx="728315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Будущие чемпионки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502580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980728"/>
            <a:ext cx="353755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0"/>
            <a:ext cx="7715200" cy="4320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2.Игры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а)Спортивные, настольные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б)Настольно-печатные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в)Лабиринты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Атрибуты для игр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Маски, ленточки, эмблемы.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для игр и упражнений с прыжками,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подлезанием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перешагиванием: скакалки, обручи, шнуры, разновысокие бруски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07538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089400" cy="328307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Инвентарь для игр и упражнением с бросанием, метанием, ловлей: мячи резиновые, мячи пластмассовые, кегли, мешочки с песком,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корзина для метания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Выносной материал: мячи, бадминтон, скакалки, обручи.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для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упражнений : ленты, верёвочки, флажки,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профилактики плоскостопия и развития мелкой моторики: набивные мешочки, мячики-ёжики, бросовый материал, коврики и массажные дорожки, массажные рукавички.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753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DSC0753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755576" y="980728"/>
            <a:ext cx="2843808" cy="1296144"/>
          </a:xfrm>
        </p:spPr>
        <p:txBody>
          <a:bodyPr/>
          <a:lstStyle/>
          <a:p>
            <a:r>
              <a:rPr lang="ru-RU" sz="3200" dirty="0" smtClean="0"/>
              <a:t>Выносной материал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980728"/>
            <a:ext cx="2736304" cy="1224136"/>
          </a:xfrm>
        </p:spPr>
        <p:txBody>
          <a:bodyPr/>
          <a:lstStyle/>
          <a:p>
            <a:r>
              <a:rPr lang="ru-RU" sz="2800" dirty="0" smtClean="0"/>
              <a:t>Массажные рукавички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754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79979" cy="3284984"/>
          </a:xfrm>
        </p:spPr>
      </p:pic>
      <p:pic>
        <p:nvPicPr>
          <p:cNvPr id="8" name="Содержимое 7" descr="DSC0755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355140" y="3266355"/>
            <a:ext cx="4788860" cy="3591645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1"/>
          </p:nvPr>
        </p:nvSpPr>
        <p:spPr>
          <a:xfrm>
            <a:off x="323528" y="4581128"/>
            <a:ext cx="3657600" cy="658368"/>
          </a:xfrm>
        </p:spPr>
        <p:txBody>
          <a:bodyPr/>
          <a:lstStyle/>
          <a:p>
            <a:r>
              <a:rPr lang="ru-RU" dirty="0" smtClean="0"/>
              <a:t>В гости к черепашке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932040" y="1268760"/>
            <a:ext cx="3657600" cy="658368"/>
          </a:xfrm>
        </p:spPr>
        <p:txBody>
          <a:bodyPr/>
          <a:lstStyle/>
          <a:p>
            <a:r>
              <a:rPr lang="ru-RU" dirty="0" smtClean="0"/>
              <a:t>Спортивный лабиринт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 «Физическое развитие» в соответствии с ФГОС дошкольного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Приобретение опыта в двигательной деятельности 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2.Формирование начальных представлений  о некоторых видах спорта 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3.Овладение подвижными играми с правилами;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4.Становление целенаправленности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двигательной сфере;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5.Становление ценностей здорового образа жизни, овладение его элементарными нормами и правилами.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0" y="0"/>
          <a:ext cx="88204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DSC07575.JPG"/>
          <p:cNvPicPr>
            <a:picLocks noGrp="1" noChangeAspect="1"/>
          </p:cNvPicPr>
          <p:nvPr>
            <p:ph sz="quarter" idx="4"/>
          </p:nvPr>
        </p:nvPicPr>
        <p:blipFill>
          <a:blip r:embed="rId7" cstate="email"/>
          <a:stretch>
            <a:fillRect/>
          </a:stretch>
        </p:blipFill>
        <p:spPr>
          <a:xfrm>
            <a:off x="0" y="3212976"/>
            <a:ext cx="4608512" cy="345638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5338936" cy="5089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Природная дорожка здоровья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620688"/>
            <a:ext cx="4834880" cy="24482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Песок + мелкая морская ракушка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2.Плоские камни (галька)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3.Деревянный спил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4.Каштаны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5.Сухая трава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7" descr="DSC0756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51520" y="3041576"/>
            <a:ext cx="8400933" cy="3816424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Ходьба по дорожкам здоровья после дневного сна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2" name="Содержимое 11" descr="DSC07556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-34528" y="2564904"/>
            <a:ext cx="4149328" cy="3111996"/>
          </a:xfrm>
        </p:spPr>
      </p:pic>
      <p:pic>
        <p:nvPicPr>
          <p:cNvPr id="13" name="Содержимое 12" descr="DSC07558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371974" y="2502545"/>
            <a:ext cx="4232473" cy="317435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7562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323528" y="1628800"/>
            <a:ext cx="4049916" cy="4248472"/>
          </a:xfrm>
        </p:spPr>
      </p:pic>
      <p:pic>
        <p:nvPicPr>
          <p:cNvPr id="8" name="Содержимое 7" descr="DSC07563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860032" y="1612627"/>
            <a:ext cx="3672408" cy="4208289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756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DSC07567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691680" y="836712"/>
            <a:ext cx="5040560" cy="1440160"/>
          </a:xfrm>
        </p:spPr>
        <p:txBody>
          <a:bodyPr/>
          <a:lstStyle/>
          <a:p>
            <a:r>
              <a:rPr lang="ru-RU" sz="2800" dirty="0" smtClean="0"/>
              <a:t>Вместе весело шагать по дорожкам…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32848" cy="1863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образовательной работы по физическому воспитанию дошкольников  в соответствии со Стандартом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36912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1.Формирование общей культуры личности детей в том числе ценностей здорового образа жизни, формирование начальных представлений  о здоровом образе жизни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2.Физическая культура, развитие физических качеств.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0"/>
            <a:ext cx="7608981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Работа по оздоровлению и физическому воспитанию должна строиться на основе ведущей деятельности детей дошкольного возраста – игровой ,а двигательно-игровая деятельность –это основа воспитания оздоровления , развития и обучения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DSC0747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835696" y="2708920"/>
            <a:ext cx="5087341" cy="3815506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1331640" y="3501008"/>
            <a:ext cx="5328592" cy="252028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3224" y="1196752"/>
            <a:ext cx="7643192" cy="3672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На протяжении образовательного года я осуществляю воспитательно-образовательную работу в соответствии с разработанной мною «Рабочей программой», составленной с учетом   «Образовательной программы МБДОУ города Мценска «Детский сад №11», которая составлена на основе ФГОС с учетом программы «От рождения до школы» под редакцией Н.Е.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Комплексный план  физкультурно-оздоровительной работы(структура)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323528" y="1844824"/>
          <a:ext cx="8208912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164"/>
                <a:gridCol w="2959600"/>
                <a:gridCol w="2020655"/>
                <a:gridCol w="1515493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оздоровительной деятельности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23528" y="5085184"/>
            <a:ext cx="8352928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Виды оздоровительной деятельности включают в себя: занятия физической культурой ; утреннюю гимнастику;</a:t>
            </a:r>
            <a:r>
              <a:rPr kumimoji="0" lang="ru-RU" sz="24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cap="small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гимнастику после </a:t>
            </a:r>
            <a:r>
              <a:rPr lang="ru-RU" sz="2400" cap="small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дневног</a:t>
            </a:r>
            <a:r>
              <a:rPr lang="ru-RU" sz="2400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о сна; </a:t>
            </a:r>
            <a:r>
              <a:rPr lang="ru-RU" sz="2400" cap="small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психогимнастику</a:t>
            </a:r>
            <a:r>
              <a:rPr lang="ru-RU" sz="2400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; дыхательную гимнастику; гимнастику для глаз: оздоровительные паузы; работу по формированию ЗОЖ ;подвижные игры; физкультурные досуги; закаливание; музыкально ритмические упражнения; взаимодействие с родителями.</a:t>
            </a: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DSC07570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57493" y="2132856"/>
            <a:ext cx="3957307" cy="3544044"/>
          </a:xfrm>
        </p:spPr>
      </p:pic>
      <p:pic>
        <p:nvPicPr>
          <p:cNvPr id="12" name="Содержимое 11" descr="DSC07571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427983" y="2204864"/>
            <a:ext cx="4713717" cy="3535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1475656" y="0"/>
            <a:ext cx="5554960" cy="126609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DSC0755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2701094"/>
            <a:ext cx="4437360" cy="3328020"/>
          </a:xfrm>
        </p:spPr>
      </p:pic>
      <p:pic>
        <p:nvPicPr>
          <p:cNvPr id="12" name="Содержимое 11" descr="DSC0755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28010" y="2708920"/>
            <a:ext cx="4320480" cy="3384376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1043608" y="404664"/>
            <a:ext cx="6480720" cy="1368152"/>
          </a:xfrm>
        </p:spPr>
        <p:txBody>
          <a:bodyPr/>
          <a:lstStyle/>
          <a:p>
            <a:r>
              <a:rPr lang="ru-RU" sz="2800" dirty="0" smtClean="0"/>
              <a:t>Гимнастика после дневного сна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ПРИНЦИПЫ РППС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Развивающий характер предметно-пространственной среды.</a:t>
            </a:r>
          </a:p>
          <a:p>
            <a:r>
              <a:rPr lang="ru-RU" dirty="0" smtClean="0"/>
              <a:t>2. Содержательность и насыщенность.</a:t>
            </a:r>
          </a:p>
          <a:p>
            <a:r>
              <a:rPr lang="ru-RU" dirty="0" smtClean="0"/>
              <a:t>3. Динамичность.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Трансформируемость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Полифункциональность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Вариативность.</a:t>
            </a:r>
          </a:p>
          <a:p>
            <a:r>
              <a:rPr lang="ru-RU" dirty="0" smtClean="0"/>
              <a:t>7. Доступность.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463</Words>
  <Application>Microsoft Office PowerPoint</Application>
  <PresentationFormat>Экран (4:3)</PresentationFormat>
  <Paragraphs>78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Создание развивающей предметно-пространственной среды для физкультурно – оздоровительной деятельности детей в подготовительной группе.</vt:lpstr>
      <vt:lpstr>Задачи образовательной области «Физическое развитие» в соответствии с ФГОС дошкольного образования</vt:lpstr>
      <vt:lpstr>Направления образовательной работы по физическому воспитанию дошкольников  в соответствии со Стандартом</vt:lpstr>
      <vt:lpstr>Слайд 4</vt:lpstr>
      <vt:lpstr>Слайд 5</vt:lpstr>
      <vt:lpstr>Комплексный план  физкультурно-оздоровительной работы(структура)</vt:lpstr>
      <vt:lpstr>Слайд 7</vt:lpstr>
      <vt:lpstr>Слайд 8</vt:lpstr>
      <vt:lpstr>ОСНОВНЫЕ ПРИНЦИПЫ РППС</vt:lpstr>
      <vt:lpstr>Физкультурно-оздоровительный центр «Здоровейка»  Задачи: 1. Создание условий для активной двигательной деятельности детей. 2.Способствовать развитию волевых качеств обогащению двигательного опыта. 3.Развитие ловкости, выносливости, быстроты реакции. 4.Помощь детям в формировании более чёткого представления о движении. 5.Возможность для детей выбирать для себя движения с разнообразными пособиями. 6.Предупреждение плоскостопия и сколиоза.</vt:lpstr>
      <vt:lpstr>Слайд 11</vt:lpstr>
      <vt:lpstr>Требования к физкультурно-оздоровительному центру</vt:lpstr>
      <vt:lpstr>Комплектация физкультурно-оздоровительного  центра</vt:lpstr>
      <vt:lpstr>Слайд 14</vt:lpstr>
      <vt:lpstr>Будущие чемпионки</vt:lpstr>
      <vt:lpstr>Слайд 16</vt:lpstr>
      <vt:lpstr>5.Инвентарь для игр и упражнением с бросанием, метанием, ловлей: мячи резиновые, мячи пластмассовые, кегли, мешочки с песком, кольцеброс, корзина для метания 6.Выносной материал: мячи, бадминтон, скакалки, обручи. 7.Материал для общеразвивающих упражнений : ленты, верёвочки, флажки,  8.Для профилактики плоскостопия и развития мелкой моторики: набивные мешочки, мячики-ёжики, бросовый материал, коврики и массажные дорожки, массажные рукавички.</vt:lpstr>
      <vt:lpstr>Слайд 18</vt:lpstr>
      <vt:lpstr>Слайд 19</vt:lpstr>
      <vt:lpstr>Слайд 20</vt:lpstr>
      <vt:lpstr>Природная дорожка здоровья</vt:lpstr>
      <vt:lpstr>Ходьба по дорожкам здоровья после дневного сна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уголок в подготовительной группе №8 МБДОУ города Мценска «Детский сад №11»</dc:title>
  <dc:creator>пк</dc:creator>
  <cp:lastModifiedBy>пк</cp:lastModifiedBy>
  <cp:revision>32</cp:revision>
  <dcterms:created xsi:type="dcterms:W3CDTF">2015-11-04T16:43:51Z</dcterms:created>
  <dcterms:modified xsi:type="dcterms:W3CDTF">2015-12-05T15:08:19Z</dcterms:modified>
</cp:coreProperties>
</file>