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60" r:id="rId5"/>
    <p:sldId id="258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1090-A7F2-492C-B86B-D911050B1CDE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8163-B883-476F-90BA-CAEB80CEB1E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1090-A7F2-492C-B86B-D911050B1CDE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8163-B883-476F-90BA-CAEB80CEB1E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1090-A7F2-492C-B86B-D911050B1CDE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8163-B883-476F-90BA-CAEB80CEB1E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1090-A7F2-492C-B86B-D911050B1CDE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8163-B883-476F-90BA-CAEB80CEB1E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1090-A7F2-492C-B86B-D911050B1CDE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8163-B883-476F-90BA-CAEB80CEB1E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1090-A7F2-492C-B86B-D911050B1CDE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8163-B883-476F-90BA-CAEB80CEB1E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1090-A7F2-492C-B86B-D911050B1CDE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8163-B883-476F-90BA-CAEB80CEB1E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1090-A7F2-492C-B86B-D911050B1CDE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8163-B883-476F-90BA-CAEB80CEB1E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1090-A7F2-492C-B86B-D911050B1CDE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8163-B883-476F-90BA-CAEB80CEB1E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1090-A7F2-492C-B86B-D911050B1CDE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8163-B883-476F-90BA-CAEB80CEB1E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1090-A7F2-492C-B86B-D911050B1CDE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1F8163-B883-476F-90BA-CAEB80CEB1E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E41090-A7F2-492C-B86B-D911050B1CDE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1F8163-B883-476F-90BA-CAEB80CEB1E5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по теме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«Детские журналы»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365104"/>
            <a:ext cx="1800200" cy="200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48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cs typeface="Aharoni" pitchFamily="2" charset="-79"/>
              </a:rPr>
              <a:t>В России первый детский журнал «Детское чтение для сердца и разума» (1785-1789 г), основан Н.И.Новиковым,- носил Просветительский характер.</a:t>
            </a:r>
          </a:p>
          <a:p>
            <a:r>
              <a:rPr lang="ru-RU" sz="3600" dirty="0" smtClean="0">
                <a:cs typeface="Aharoni" pitchFamily="2" charset="-79"/>
              </a:rPr>
              <a:t>Всего в России с конца 18 века до 1917 г издавалось в разное время более 100 детских и юношеских журнала</a:t>
            </a:r>
            <a:endParaRPr lang="ru-RU" sz="36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425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читали наши родители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6" y="2000250"/>
            <a:ext cx="1872209" cy="25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861048"/>
            <a:ext cx="2350903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358" y="2000250"/>
            <a:ext cx="1571636" cy="1860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3" y="4509120"/>
            <a:ext cx="1728193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940" y="3501008"/>
            <a:ext cx="2439516" cy="284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87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 «Весёлые картинки»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Журнал «Весёлые картинки- детский юмористический журнал. Стал выходить в свет с 1956 г. Герой журнала – Карандаш.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140968"/>
            <a:ext cx="2232248" cy="3372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45" y="3212976"/>
            <a:ext cx="2926967" cy="2910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973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мире детских журналов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66" y="2060848"/>
            <a:ext cx="2016224" cy="2638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098" y="2060848"/>
            <a:ext cx="1656184" cy="208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484784"/>
            <a:ext cx="1364357" cy="164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575" y="4221088"/>
            <a:ext cx="1152102" cy="1631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492896"/>
            <a:ext cx="127972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99014"/>
            <a:ext cx="2062522" cy="1974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25" y="4437112"/>
            <a:ext cx="2041574" cy="2101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00075"/>
            <a:ext cx="1512167" cy="1910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81128"/>
            <a:ext cx="1683893" cy="1999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14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рассказа о журнале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Название журнала</a:t>
            </a:r>
          </a:p>
          <a:p>
            <a:r>
              <a:rPr lang="ru-RU" dirty="0" smtClean="0"/>
              <a:t>Год первого издания</a:t>
            </a:r>
          </a:p>
          <a:p>
            <a:r>
              <a:rPr lang="ru-RU" dirty="0" smtClean="0"/>
              <a:t>Возраст журнала</a:t>
            </a:r>
          </a:p>
          <a:p>
            <a:r>
              <a:rPr lang="ru-RU" dirty="0" smtClean="0"/>
              <a:t>Его создали, основали</a:t>
            </a:r>
          </a:p>
          <a:p>
            <a:r>
              <a:rPr lang="ru-RU" dirty="0" smtClean="0"/>
              <a:t>Состав </a:t>
            </a:r>
            <a:r>
              <a:rPr lang="ru-RU" dirty="0" err="1" smtClean="0"/>
              <a:t>редколегии</a:t>
            </a:r>
            <a:endParaRPr lang="ru-RU" dirty="0" smtClean="0"/>
          </a:p>
          <a:p>
            <a:r>
              <a:rPr lang="ru-RU" dirty="0" smtClean="0"/>
              <a:t>Тираж</a:t>
            </a:r>
          </a:p>
          <a:p>
            <a:r>
              <a:rPr lang="ru-RU" dirty="0" smtClean="0"/>
              <a:t>Темы, разделы журнала</a:t>
            </a:r>
          </a:p>
          <a:p>
            <a:r>
              <a:rPr lang="ru-RU" dirty="0" smtClean="0"/>
              <a:t>Авторы журнала</a:t>
            </a:r>
          </a:p>
          <a:p>
            <a:r>
              <a:rPr lang="ru-RU" dirty="0" smtClean="0"/>
              <a:t>Художники –иллюстраторы</a:t>
            </a:r>
          </a:p>
          <a:p>
            <a:r>
              <a:rPr lang="ru-RU" dirty="0" smtClean="0"/>
              <a:t>Представление конкретного материала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69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Твоё поведение в школе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346466"/>
              </p:ext>
            </p:extLst>
          </p:nvPr>
        </p:nvGraphicFramePr>
        <p:xfrm>
          <a:off x="755576" y="198884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От 0 до 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От 4 до 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От 8 до 10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Ты ведёшь себя очень плохо, огорчаешь родителей и портишь отношения с учителями. Не хулигань больше!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Иногда тебе хочется пошалить. Немножко – можно. Только на перемене, а не на уроке.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Ты понимаешь, что школа – неподходящее место для баловства.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92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Каким должен быть журнал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Развивающим</a:t>
            </a:r>
          </a:p>
          <a:p>
            <a:r>
              <a:rPr lang="ru-RU" dirty="0" smtClean="0"/>
              <a:t>Игровым</a:t>
            </a:r>
          </a:p>
          <a:p>
            <a:r>
              <a:rPr lang="ru-RU" sz="2400" dirty="0" smtClean="0"/>
              <a:t>Интеллектуальным</a:t>
            </a:r>
          </a:p>
          <a:p>
            <a:r>
              <a:rPr lang="ru-RU" dirty="0" smtClean="0"/>
              <a:t>Занимательным</a:t>
            </a:r>
          </a:p>
          <a:p>
            <a:r>
              <a:rPr lang="ru-RU" dirty="0" smtClean="0"/>
              <a:t>Поучительным</a:t>
            </a:r>
          </a:p>
          <a:p>
            <a:r>
              <a:rPr lang="ru-RU" dirty="0" smtClean="0"/>
              <a:t>Смешным</a:t>
            </a:r>
          </a:p>
          <a:p>
            <a:r>
              <a:rPr lang="ru-RU" dirty="0" smtClean="0"/>
              <a:t>Красочным</a:t>
            </a:r>
          </a:p>
          <a:p>
            <a:r>
              <a:rPr lang="ru-RU" dirty="0" smtClean="0"/>
              <a:t>Иметь яркое запоминающееся название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79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38</TotalTime>
  <Words>193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</vt:lpstr>
      <vt:lpstr>Презентация по теме </vt:lpstr>
      <vt:lpstr>Презентация PowerPoint</vt:lpstr>
      <vt:lpstr>Что читали наши родители</vt:lpstr>
      <vt:lpstr>Журнал «Весёлые картинки»</vt:lpstr>
      <vt:lpstr>В мире детских журналов</vt:lpstr>
      <vt:lpstr>Схема рассказа о журнале</vt:lpstr>
      <vt:lpstr>Твоё поведение в школе</vt:lpstr>
      <vt:lpstr>Каким должен быть журнал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22</cp:revision>
  <dcterms:created xsi:type="dcterms:W3CDTF">2015-02-15T05:55:55Z</dcterms:created>
  <dcterms:modified xsi:type="dcterms:W3CDTF">2015-02-15T09:33:26Z</dcterms:modified>
</cp:coreProperties>
</file>