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5D8B-8D85-4A3D-9F92-25F143A9EB6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D84A-207E-48CD-A353-E28A73BA2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D84A-207E-48CD-A353-E28A73BA26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B21A13-F68D-44EE-B760-1360AD0718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73D129-4D10-40BC-AC05-AA09C5730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71635"/>
          </a:xfrm>
        </p:spPr>
        <p:txBody>
          <a:bodyPr/>
          <a:lstStyle/>
          <a:p>
            <a:r>
              <a:rPr lang="ru-RU" dirty="0" smtClean="0"/>
              <a:t>Урок чтения 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Учитель Гринева С.И.</a:t>
            </a:r>
          </a:p>
          <a:p>
            <a:r>
              <a:rPr lang="ru-RU" sz="2000" dirty="0" smtClean="0"/>
              <a:t>МОУ ЛСОШ №16 им.Н.В </a:t>
            </a:r>
            <a:r>
              <a:rPr lang="ru-RU" sz="2000" dirty="0" err="1" smtClean="0"/>
              <a:t>Переверзевой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4.imgbb.ru/user/72/728847/95f080d839affa0011651674867b11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721523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ТЕРЕМОК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1541.phobos.apple.com/us/r1000/084/Purple2/v4/c4/0e/b8/c40eb842-6965-83d9-9feb-52f2e5dec047/mzl.zmtctvf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2285992"/>
            <a:ext cx="37338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Мышка-норушка, комар-пискун,</a:t>
            </a:r>
          </a:p>
          <a:p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заяц-попрыгаец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зачишка-трусишка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волчишка-серый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 хвостишко,        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лягушка-попрыгушка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,   ёжик-ёршик,   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мишка-топтыжка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4000" dirty="0" err="1" smtClean="0">
                <a:latin typeface="Batang" pitchFamily="18" charset="-127"/>
                <a:ea typeface="Batang" pitchFamily="18" charset="-127"/>
              </a:rPr>
              <a:t>лисушка-подружка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b="1" dirty="0" err="1" smtClean="0"/>
              <a:t>ш</a:t>
            </a:r>
            <a:endParaRPr lang="ru-RU" sz="9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Шалаш</a:t>
            </a:r>
          </a:p>
          <a:p>
            <a:pPr algn="ctr"/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53.radikal.ru/i142/0811/0c/a2aed67732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3857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tod-kopilka.ru/images/doc/58/59449/img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36918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babybrain.ru/images/stories/1material/uchimsjachitat/chitaem-po-slogam-Teremok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0939" b="309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4292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4292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429264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5429264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42926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929330"/>
            <a:ext cx="7162800" cy="16230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://i.ytimg.com/vi/BsxYErD3MJo/maxresdefault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57826"/>
            <a:ext cx="8075432" cy="69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pi.ning.com/files/o1QX7UF1Vt5FIvMMOHGgOgTBN68QUVLMPdo1c9HkXbJJMEZZzDL93vfHDbJvegLy4U2j0Y8aMZj*aj07-Ofuw9t1C5NKWGWN/12767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858047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udioskazki.net/wp-content/gallery/rus_skazki/teremok-3/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28654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39</Words>
  <Application>Microsoft Office PowerPoint</Application>
  <PresentationFormat>Экран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Урок чтения в 1 классе</vt:lpstr>
      <vt:lpstr>ТЕРЕМОК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</dc:title>
  <dc:creator>Алексей</dc:creator>
  <cp:lastModifiedBy>Алексей</cp:lastModifiedBy>
  <cp:revision>8</cp:revision>
  <dcterms:created xsi:type="dcterms:W3CDTF">2015-12-03T16:43:36Z</dcterms:created>
  <dcterms:modified xsi:type="dcterms:W3CDTF">2015-12-04T20:44:40Z</dcterms:modified>
</cp:coreProperties>
</file>