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2A5997-B53A-4964-81DC-1ADFA2A2B53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7427AE-D4FD-4DDD-948A-E9E0C0B8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A5997-B53A-4964-81DC-1ADFA2A2B53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427AE-D4FD-4DDD-948A-E9E0C0B8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A5997-B53A-4964-81DC-1ADFA2A2B53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427AE-D4FD-4DDD-948A-E9E0C0B8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A5997-B53A-4964-81DC-1ADFA2A2B53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427AE-D4FD-4DDD-948A-E9E0C0B87B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A5997-B53A-4964-81DC-1ADFA2A2B53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427AE-D4FD-4DDD-948A-E9E0C0B87B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A5997-B53A-4964-81DC-1ADFA2A2B53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427AE-D4FD-4DDD-948A-E9E0C0B87B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A5997-B53A-4964-81DC-1ADFA2A2B53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427AE-D4FD-4DDD-948A-E9E0C0B8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A5997-B53A-4964-81DC-1ADFA2A2B53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427AE-D4FD-4DDD-948A-E9E0C0B87B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A5997-B53A-4964-81DC-1ADFA2A2B53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427AE-D4FD-4DDD-948A-E9E0C0B8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2A5997-B53A-4964-81DC-1ADFA2A2B53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7427AE-D4FD-4DDD-948A-E9E0C0B8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2A5997-B53A-4964-81DC-1ADFA2A2B53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7427AE-D4FD-4DDD-948A-E9E0C0B87B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2A5997-B53A-4964-81DC-1ADFA2A2B534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7427AE-D4FD-4DDD-948A-E9E0C0B87B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342902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Русская народная сказка</a:t>
            </a:r>
            <a:br>
              <a:rPr lang="ru-RU" dirty="0" smtClean="0"/>
            </a:br>
            <a:r>
              <a:rPr lang="ru-RU" sz="5400" dirty="0" smtClean="0"/>
              <a:t>«Петушок и бобовое зёрнышко»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3015692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429132"/>
            <a:ext cx="8929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Принесла курочка маслица петушку. Петушок сглотнул маслица и бобок проглотил. Вскочил и запел:</a:t>
            </a:r>
          </a:p>
          <a:p>
            <a:r>
              <a:rPr lang="ru-RU" sz="3200" dirty="0" smtClean="0"/>
              <a:t>			- Кукареку-у-у-у! 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359" y="142852"/>
            <a:ext cx="576064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657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8904" y="332656"/>
            <a:ext cx="82444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Петушок на дворе рылся и нашёл бобовое зёрнышко. Хотел проглотить, да подавился. Подавился и упал, и лежит, не дышит!</a:t>
            </a:r>
          </a:p>
          <a:p>
            <a:r>
              <a:rPr lang="ru-RU" sz="2800" dirty="0" smtClean="0"/>
              <a:t>Курочка увидала, подбежала к нему и спрашивает:</a:t>
            </a:r>
          </a:p>
          <a:p>
            <a:r>
              <a:rPr lang="ru-RU" sz="2800" dirty="0" smtClean="0"/>
              <a:t>- Ко-ко-ко! Петушок-петушок, почему ты лежишь, не дышишь?</a:t>
            </a:r>
          </a:p>
          <a:p>
            <a:r>
              <a:rPr lang="ru-RU" sz="2800" dirty="0" smtClean="0"/>
              <a:t>Петух отвечает: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Бобком подавился...</a:t>
            </a:r>
          </a:p>
          <a:p>
            <a:r>
              <a:rPr lang="ru-RU" sz="2800" dirty="0" smtClean="0"/>
              <a:t>Пойди к корове, </a:t>
            </a:r>
          </a:p>
          <a:p>
            <a:r>
              <a:rPr lang="ru-RU" sz="2800" dirty="0" smtClean="0"/>
              <a:t>попроси </a:t>
            </a:r>
          </a:p>
          <a:p>
            <a:r>
              <a:rPr lang="ru-RU" sz="2800" dirty="0" smtClean="0"/>
              <a:t>маслица - бобок </a:t>
            </a:r>
          </a:p>
          <a:p>
            <a:r>
              <a:rPr lang="ru-RU" sz="2800" dirty="0" smtClean="0"/>
              <a:t>проглотить...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22" y="3357373"/>
            <a:ext cx="4221507" cy="31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8591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142984"/>
            <a:ext cx="84352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Побежала </a:t>
            </a:r>
          </a:p>
          <a:p>
            <a:r>
              <a:rPr lang="ru-RU" sz="3200" dirty="0" smtClean="0"/>
              <a:t>курочка к </a:t>
            </a:r>
          </a:p>
          <a:p>
            <a:r>
              <a:rPr lang="ru-RU" sz="3200" dirty="0" smtClean="0"/>
              <a:t>корове: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Ко-ко-ко! </a:t>
            </a:r>
          </a:p>
          <a:p>
            <a:r>
              <a:rPr lang="ru-RU" sz="3200" dirty="0" smtClean="0"/>
              <a:t>Корова-корова, </a:t>
            </a:r>
          </a:p>
          <a:p>
            <a:r>
              <a:rPr lang="ru-RU" sz="3200" dirty="0" smtClean="0"/>
              <a:t>дай мне </a:t>
            </a:r>
          </a:p>
          <a:p>
            <a:r>
              <a:rPr lang="ru-RU" sz="3200" dirty="0" smtClean="0"/>
              <a:t>маслица - </a:t>
            </a:r>
            <a:r>
              <a:rPr lang="ru-RU" sz="3200" dirty="0" err="1" smtClean="0"/>
              <a:t>путушок</a:t>
            </a:r>
            <a:r>
              <a:rPr lang="ru-RU" sz="3200" dirty="0" smtClean="0"/>
              <a:t> лежит, не дышит, бобком подавился!</a:t>
            </a:r>
          </a:p>
          <a:p>
            <a:r>
              <a:rPr lang="ru-RU" sz="3200" dirty="0" smtClean="0"/>
              <a:t>Корова говорит:</a:t>
            </a:r>
          </a:p>
          <a:p>
            <a:r>
              <a:rPr lang="ru-RU" sz="3200" dirty="0" smtClean="0"/>
              <a:t>- </a:t>
            </a:r>
            <a:r>
              <a:rPr lang="ru-RU" sz="3200" dirty="0" err="1" smtClean="0"/>
              <a:t>Му</a:t>
            </a:r>
            <a:r>
              <a:rPr lang="ru-RU" sz="3200" dirty="0" smtClean="0"/>
              <a:t>-у, пойди к косарям, попроси сена! 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20" y="293129"/>
            <a:ext cx="5133670" cy="385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9424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48692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Побежала курочка </a:t>
            </a:r>
          </a:p>
          <a:p>
            <a:r>
              <a:rPr lang="ru-RU" sz="3200" dirty="0" smtClean="0"/>
              <a:t>к косарям: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Ко-ко-ко! </a:t>
            </a:r>
          </a:p>
          <a:p>
            <a:r>
              <a:rPr lang="ru-RU" sz="3200" dirty="0" smtClean="0"/>
              <a:t>Косари-косари, </a:t>
            </a:r>
          </a:p>
          <a:p>
            <a:r>
              <a:rPr lang="ru-RU" sz="3200" dirty="0" smtClean="0"/>
              <a:t>дайте мне сена! </a:t>
            </a:r>
          </a:p>
          <a:p>
            <a:r>
              <a:rPr lang="ru-RU" sz="3200" dirty="0" smtClean="0"/>
              <a:t>Сено - корове, </a:t>
            </a:r>
          </a:p>
          <a:p>
            <a:r>
              <a:rPr lang="ru-RU" sz="3200" dirty="0" smtClean="0"/>
              <a:t>корова мне даст</a:t>
            </a:r>
          </a:p>
          <a:p>
            <a:r>
              <a:rPr lang="ru-RU" sz="3200" dirty="0" smtClean="0"/>
              <a:t>маслица, маслице - петушку. Петушок лежит, не дышит, бобком подавился!</a:t>
            </a:r>
          </a:p>
          <a:p>
            <a:r>
              <a:rPr lang="ru-RU" sz="3200" dirty="0" smtClean="0"/>
              <a:t>Косари говорят:</a:t>
            </a:r>
          </a:p>
          <a:p>
            <a:r>
              <a:rPr lang="ru-RU" sz="3200" dirty="0" smtClean="0"/>
              <a:t>- Ступай к </a:t>
            </a:r>
            <a:r>
              <a:rPr lang="ru-RU" sz="3200" dirty="0" err="1" smtClean="0"/>
              <a:t>печее</a:t>
            </a:r>
            <a:r>
              <a:rPr lang="ru-RU" sz="3200" dirty="0" smtClean="0"/>
              <a:t>, попроси калачей! 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9" y="214290"/>
            <a:ext cx="4706569" cy="352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944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232545"/>
            <a:ext cx="4603686" cy="345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44" y="258900"/>
            <a:ext cx="85266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Побежала курочка к </a:t>
            </a:r>
            <a:r>
              <a:rPr lang="ru-RU" sz="3200" dirty="0" err="1" smtClean="0"/>
              <a:t>печее</a:t>
            </a:r>
            <a:r>
              <a:rPr lang="ru-RU" sz="3200" dirty="0" smtClean="0"/>
              <a:t>:</a:t>
            </a:r>
          </a:p>
          <a:p>
            <a:pPr>
              <a:buFontTx/>
              <a:buChar char="-"/>
            </a:pPr>
            <a:r>
              <a:rPr lang="ru-RU" sz="3200" dirty="0" err="1" smtClean="0"/>
              <a:t>Ко-ко-ко</a:t>
            </a:r>
            <a:r>
              <a:rPr lang="ru-RU" sz="3200" dirty="0" smtClean="0"/>
              <a:t>! </a:t>
            </a:r>
            <a:r>
              <a:rPr lang="ru-RU" sz="3200" dirty="0" err="1" smtClean="0"/>
              <a:t>Печея-печея</a:t>
            </a:r>
            <a:r>
              <a:rPr lang="ru-RU" sz="3200" dirty="0" smtClean="0"/>
              <a:t>, дай мне калачей! Калачи - косарям, косари дадут сена, сено - корове, корова даст маслица, маслице - петушку. Петушок лежит, не дышит, бобком </a:t>
            </a:r>
            <a:r>
              <a:rPr lang="ru-RU" sz="3200" dirty="0" smtClean="0"/>
              <a:t>подавился!</a:t>
            </a:r>
          </a:p>
          <a:p>
            <a:r>
              <a:rPr lang="ru-RU" sz="3200" dirty="0" err="1" smtClean="0"/>
              <a:t>Печея</a:t>
            </a:r>
            <a:r>
              <a:rPr lang="ru-RU" sz="3200" dirty="0" smtClean="0"/>
              <a:t> </a:t>
            </a:r>
            <a:r>
              <a:rPr lang="ru-RU" sz="3200" dirty="0" smtClean="0"/>
              <a:t>говорит:</a:t>
            </a:r>
          </a:p>
          <a:p>
            <a:pPr>
              <a:buFontTx/>
              <a:buChar char="-"/>
            </a:pPr>
            <a:r>
              <a:rPr lang="ru-RU" sz="3200" dirty="0" smtClean="0"/>
              <a:t>Сходи </a:t>
            </a:r>
            <a:r>
              <a:rPr lang="ru-RU" sz="3200" dirty="0" smtClean="0"/>
              <a:t>к </a:t>
            </a:r>
            <a:endParaRPr lang="ru-RU" sz="3200" dirty="0" smtClean="0"/>
          </a:p>
          <a:p>
            <a:r>
              <a:rPr lang="ru-RU" sz="3200" dirty="0" smtClean="0"/>
              <a:t>дровосекам</a:t>
            </a:r>
            <a:r>
              <a:rPr lang="ru-RU" sz="3200" dirty="0" smtClean="0"/>
              <a:t>! </a:t>
            </a:r>
            <a:endParaRPr lang="ru-RU" sz="3200" dirty="0" smtClean="0"/>
          </a:p>
          <a:p>
            <a:r>
              <a:rPr lang="ru-RU" sz="3200" dirty="0" smtClean="0"/>
              <a:t>Дров попроси</a:t>
            </a:r>
            <a:r>
              <a:rPr lang="ru-RU" sz="3200" dirty="0" smtClean="0"/>
              <a:t>!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40489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73219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Побежала курочка к дровосекам:</a:t>
            </a:r>
          </a:p>
          <a:p>
            <a:r>
              <a:rPr lang="ru-RU" sz="3200" dirty="0" smtClean="0"/>
              <a:t>- Ко-ко-ко! Дровосеки-дровосеки, дайте мне дров! Дрова - </a:t>
            </a:r>
            <a:r>
              <a:rPr lang="ru-RU" sz="3200" dirty="0" err="1" smtClean="0"/>
              <a:t>печее</a:t>
            </a:r>
            <a:r>
              <a:rPr lang="ru-RU" sz="3200" dirty="0" smtClean="0"/>
              <a:t>, </a:t>
            </a:r>
            <a:r>
              <a:rPr lang="ru-RU" sz="3200" dirty="0" err="1" smtClean="0"/>
              <a:t>печея</a:t>
            </a:r>
            <a:r>
              <a:rPr lang="ru-RU" sz="3200" dirty="0" smtClean="0"/>
              <a:t> даст калачей, калачи - косарям, косари дадут сена, сено - корове, корова даст маслица, маслице - петушку. Петушок </a:t>
            </a:r>
          </a:p>
          <a:p>
            <a:r>
              <a:rPr lang="ru-RU" sz="3200" dirty="0" smtClean="0"/>
              <a:t>лежит, не дышит, </a:t>
            </a:r>
          </a:p>
          <a:p>
            <a:r>
              <a:rPr lang="ru-RU" sz="3200" dirty="0" smtClean="0"/>
              <a:t>бобком подавился!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Сходи к кузнецу, </a:t>
            </a:r>
          </a:p>
          <a:p>
            <a:r>
              <a:rPr lang="ru-RU" sz="3200" dirty="0" smtClean="0"/>
              <a:t>попроси топор, </a:t>
            </a:r>
          </a:p>
          <a:p>
            <a:r>
              <a:rPr lang="ru-RU" sz="3200" dirty="0" smtClean="0"/>
              <a:t>рубить нечем! 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12" y="3305667"/>
            <a:ext cx="4545975" cy="340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407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21216"/>
            <a:ext cx="87868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Побежала курочка </a:t>
            </a:r>
          </a:p>
          <a:p>
            <a:r>
              <a:rPr lang="ru-RU" sz="2800" dirty="0" smtClean="0"/>
              <a:t>к кузнецу: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Ко-ко-ко! </a:t>
            </a:r>
          </a:p>
          <a:p>
            <a:r>
              <a:rPr lang="ru-RU" sz="2800" dirty="0" smtClean="0"/>
              <a:t>Кузнец-кузнец, дай </a:t>
            </a:r>
          </a:p>
          <a:p>
            <a:r>
              <a:rPr lang="ru-RU" sz="2800" dirty="0" smtClean="0"/>
              <a:t>мне топор, топор </a:t>
            </a:r>
          </a:p>
          <a:p>
            <a:r>
              <a:rPr lang="ru-RU" sz="2800" dirty="0" smtClean="0"/>
              <a:t>дровосекам, </a:t>
            </a:r>
          </a:p>
          <a:p>
            <a:r>
              <a:rPr lang="ru-RU" sz="2800" dirty="0" smtClean="0"/>
              <a:t>дровосеки дадут </a:t>
            </a:r>
          </a:p>
          <a:p>
            <a:r>
              <a:rPr lang="ru-RU" sz="2800" dirty="0" smtClean="0"/>
              <a:t>дрова, дрова - </a:t>
            </a:r>
            <a:r>
              <a:rPr lang="ru-RU" sz="2800" dirty="0" err="1" smtClean="0"/>
              <a:t>печее</a:t>
            </a:r>
            <a:r>
              <a:rPr lang="ru-RU" sz="2800" dirty="0" smtClean="0"/>
              <a:t>, </a:t>
            </a:r>
            <a:r>
              <a:rPr lang="ru-RU" sz="2800" dirty="0" err="1" smtClean="0"/>
              <a:t>печея</a:t>
            </a:r>
            <a:r>
              <a:rPr lang="ru-RU" sz="2800" dirty="0" smtClean="0"/>
              <a:t> даст калачей, калачи - косарям, косари дадут сена, сено - корове, корова даст маслица, маслице - петушку. Петушок лежит, не дышит, бобком подавился!</a:t>
            </a:r>
          </a:p>
          <a:p>
            <a:r>
              <a:rPr lang="ru-RU" sz="2800" dirty="0" smtClean="0"/>
              <a:t>- Ступай в лес, нажги углей, - говорит кузнец. 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42875"/>
            <a:ext cx="4452936" cy="33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0294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14290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Пошла курочка в лес, нажгла углей, принесла угли кузнецу. Кузнец дал топор. Принесла топор дровосекам, дровосеки дали дров. Принесла дрова </a:t>
            </a:r>
            <a:r>
              <a:rPr lang="ru-RU" sz="3200" dirty="0" err="1" smtClean="0"/>
              <a:t>печее</a:t>
            </a:r>
            <a:r>
              <a:rPr lang="ru-RU" sz="3200" dirty="0" smtClean="0"/>
              <a:t>, </a:t>
            </a:r>
            <a:r>
              <a:rPr lang="ru-RU" sz="3200" dirty="0" err="1" smtClean="0"/>
              <a:t>печея</a:t>
            </a:r>
            <a:r>
              <a:rPr lang="ru-RU" sz="3200" dirty="0" smtClean="0"/>
              <a:t> дала калачей. 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24" y="2714620"/>
            <a:ext cx="5398270" cy="404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61086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54253"/>
            <a:ext cx="5786477" cy="433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7996" y="457200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Курочка принесла калачи косарям, косари дали сена. Принесла сено корове, корова дала маслица.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517034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</TotalTime>
  <Words>395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Русская народная сказка «Петушок и бобовое зёрнышко»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Петушок и бобовое зёрнышко  Сказки</dc:title>
  <dc:creator>Учитель</dc:creator>
  <cp:lastModifiedBy>1</cp:lastModifiedBy>
  <cp:revision>6</cp:revision>
  <dcterms:created xsi:type="dcterms:W3CDTF">2014-09-18T10:36:37Z</dcterms:created>
  <dcterms:modified xsi:type="dcterms:W3CDTF">2015-12-04T16:45:51Z</dcterms:modified>
</cp:coreProperties>
</file>