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70" r:id="rId4"/>
    <p:sldId id="273" r:id="rId5"/>
    <p:sldId id="275" r:id="rId6"/>
    <p:sldId id="279" r:id="rId7"/>
    <p:sldId id="277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89838"/>
    <a:srgbClr val="11E553"/>
    <a:srgbClr val="99E367"/>
    <a:srgbClr val="C448BE"/>
    <a:srgbClr val="FFFF99"/>
    <a:srgbClr val="2181EB"/>
    <a:srgbClr val="35C8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0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5272C-6700-40D4-8345-444AA5C034D8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68F37F-13DD-4A59-AEC0-7558B75EC0E2}">
      <dgm:prSet phldrT="[Текст]"/>
      <dgm:spPr/>
      <dgm:t>
        <a:bodyPr/>
        <a:lstStyle/>
        <a:p>
          <a:r>
            <a:rPr lang="ru-RU" dirty="0" smtClean="0"/>
            <a:t>Виды УУД, формируемые на уроках физической культуры</a:t>
          </a:r>
          <a:endParaRPr lang="ru-RU" dirty="0"/>
        </a:p>
      </dgm:t>
    </dgm:pt>
    <dgm:pt modelId="{EA479604-DA3D-4E16-9034-6EA1C8513471}" type="parTrans" cxnId="{D0FBC250-C6CE-4261-81D5-8571EB618846}">
      <dgm:prSet/>
      <dgm:spPr/>
      <dgm:t>
        <a:bodyPr/>
        <a:lstStyle/>
        <a:p>
          <a:endParaRPr lang="ru-RU"/>
        </a:p>
      </dgm:t>
    </dgm:pt>
    <dgm:pt modelId="{387A33FF-3D4B-4506-B604-D4EE367D3B9A}" type="sibTrans" cxnId="{D0FBC250-C6CE-4261-81D5-8571EB618846}">
      <dgm:prSet/>
      <dgm:spPr/>
      <dgm:t>
        <a:bodyPr/>
        <a:lstStyle/>
        <a:p>
          <a:endParaRPr lang="ru-RU"/>
        </a:p>
      </dgm:t>
    </dgm:pt>
    <dgm:pt modelId="{EDE7DC92-8F6E-45C1-952A-F0C5B84A7BE1}">
      <dgm:prSet phldrT="[Текст]" custT="1"/>
      <dgm:spPr/>
      <dgm:t>
        <a:bodyPr/>
        <a:lstStyle/>
        <a:p>
          <a:r>
            <a:rPr lang="ru-RU" sz="3200" b="1" spc="100" baseline="0" dirty="0" smtClean="0">
              <a:ln w="0">
                <a:prstDash val="solid"/>
              </a:ln>
              <a:effectLst/>
              <a:latin typeface="+mn-lt"/>
            </a:rPr>
            <a:t>Личностные</a:t>
          </a:r>
          <a:endParaRPr lang="ru-RU" sz="3200" b="1" baseline="0" dirty="0">
            <a:ln w="0">
              <a:prstDash val="solid"/>
            </a:ln>
            <a:effectLst/>
            <a:latin typeface="+mn-lt"/>
          </a:endParaRPr>
        </a:p>
      </dgm:t>
    </dgm:pt>
    <dgm:pt modelId="{5B554C59-C480-4FC5-9808-61395E8B7950}" type="parTrans" cxnId="{BE3C1945-0D8B-4654-AEC9-EB5F728D56F2}">
      <dgm:prSet/>
      <dgm:spPr/>
      <dgm:t>
        <a:bodyPr/>
        <a:lstStyle/>
        <a:p>
          <a:endParaRPr lang="ru-RU"/>
        </a:p>
      </dgm:t>
    </dgm:pt>
    <dgm:pt modelId="{C7EFF0E0-0137-497C-B632-E8CC017E9F98}" type="sibTrans" cxnId="{BE3C1945-0D8B-4654-AEC9-EB5F728D56F2}">
      <dgm:prSet/>
      <dgm:spPr/>
      <dgm:t>
        <a:bodyPr/>
        <a:lstStyle/>
        <a:p>
          <a:endParaRPr lang="ru-RU"/>
        </a:p>
      </dgm:t>
    </dgm:pt>
    <dgm:pt modelId="{30C3CA90-219D-494A-B6FD-65D316D57AB8}">
      <dgm:prSet phldrT="[Текст]" custT="1"/>
      <dgm:spPr/>
      <dgm:t>
        <a:bodyPr/>
        <a:lstStyle/>
        <a:p>
          <a:r>
            <a:rPr lang="ru-RU" sz="3200" b="1" dirty="0" smtClean="0"/>
            <a:t>Регулятивные</a:t>
          </a:r>
          <a:endParaRPr lang="ru-RU" sz="3200" b="1" dirty="0"/>
        </a:p>
      </dgm:t>
    </dgm:pt>
    <dgm:pt modelId="{467857DF-6586-4682-90C2-D938D33FEEC7}" type="parTrans" cxnId="{49695AC4-13A3-4CFF-9B1C-42673936A6A1}">
      <dgm:prSet/>
      <dgm:spPr/>
      <dgm:t>
        <a:bodyPr/>
        <a:lstStyle/>
        <a:p>
          <a:endParaRPr lang="ru-RU"/>
        </a:p>
      </dgm:t>
    </dgm:pt>
    <dgm:pt modelId="{99AA5B25-036E-481A-809E-B4118ACAABE8}" type="sibTrans" cxnId="{49695AC4-13A3-4CFF-9B1C-42673936A6A1}">
      <dgm:prSet/>
      <dgm:spPr/>
      <dgm:t>
        <a:bodyPr/>
        <a:lstStyle/>
        <a:p>
          <a:endParaRPr lang="ru-RU"/>
        </a:p>
      </dgm:t>
    </dgm:pt>
    <dgm:pt modelId="{A035210F-D6AC-4381-B9BC-D8386A33C03A}">
      <dgm:prSet phldrT="[Текст]" custT="1"/>
      <dgm:spPr/>
      <dgm:t>
        <a:bodyPr/>
        <a:lstStyle/>
        <a:p>
          <a:r>
            <a:rPr lang="ru-RU" sz="3200" b="1" dirty="0" smtClean="0"/>
            <a:t>Познавательные</a:t>
          </a:r>
          <a:endParaRPr lang="ru-RU" sz="3200" b="1" dirty="0"/>
        </a:p>
      </dgm:t>
    </dgm:pt>
    <dgm:pt modelId="{47E9C895-BD77-4CC6-814D-65C797895884}" type="parTrans" cxnId="{EB46F46F-7D4B-41FA-B3C4-E91A442C0E64}">
      <dgm:prSet/>
      <dgm:spPr/>
      <dgm:t>
        <a:bodyPr/>
        <a:lstStyle/>
        <a:p>
          <a:endParaRPr lang="ru-RU"/>
        </a:p>
      </dgm:t>
    </dgm:pt>
    <dgm:pt modelId="{C2CB2A0D-D48C-4AC3-BCDF-8AB74B04644C}" type="sibTrans" cxnId="{EB46F46F-7D4B-41FA-B3C4-E91A442C0E64}">
      <dgm:prSet/>
      <dgm:spPr/>
      <dgm:t>
        <a:bodyPr/>
        <a:lstStyle/>
        <a:p>
          <a:endParaRPr lang="ru-RU"/>
        </a:p>
      </dgm:t>
    </dgm:pt>
    <dgm:pt modelId="{95A9039D-5C7D-4F67-A98E-A9A6D51D36AC}">
      <dgm:prSet phldrT="[Текст]" custT="1"/>
      <dgm:spPr/>
      <dgm:t>
        <a:bodyPr/>
        <a:lstStyle/>
        <a:p>
          <a:r>
            <a:rPr lang="ru-RU" sz="3200" b="1" dirty="0" smtClean="0"/>
            <a:t>Коммуникативные</a:t>
          </a:r>
          <a:endParaRPr lang="ru-RU" sz="3200" b="1" dirty="0"/>
        </a:p>
      </dgm:t>
    </dgm:pt>
    <dgm:pt modelId="{F13DEDAF-7ADE-40EC-BA19-072B0E628A55}" type="parTrans" cxnId="{74C36D8D-2221-48B8-B14E-803255116F02}">
      <dgm:prSet/>
      <dgm:spPr/>
      <dgm:t>
        <a:bodyPr/>
        <a:lstStyle/>
        <a:p>
          <a:endParaRPr lang="ru-RU"/>
        </a:p>
      </dgm:t>
    </dgm:pt>
    <dgm:pt modelId="{B2F6E091-8C74-4405-A819-5106BE88FF7D}" type="sibTrans" cxnId="{74C36D8D-2221-48B8-B14E-803255116F02}">
      <dgm:prSet/>
      <dgm:spPr/>
      <dgm:t>
        <a:bodyPr/>
        <a:lstStyle/>
        <a:p>
          <a:endParaRPr lang="ru-RU"/>
        </a:p>
      </dgm:t>
    </dgm:pt>
    <dgm:pt modelId="{00A04992-ACD5-4A2C-B70A-6F1DF71A5308}" type="pres">
      <dgm:prSet presAssocID="{E275272C-6700-40D4-8345-444AA5C034D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E26F9-A9CB-4E8B-8144-0510DCE71330}" type="pres">
      <dgm:prSet presAssocID="{E275272C-6700-40D4-8345-444AA5C034D8}" presName="matrix" presStyleCnt="0"/>
      <dgm:spPr/>
    </dgm:pt>
    <dgm:pt modelId="{946F9955-1AEC-4035-BA09-62F07F24CF03}" type="pres">
      <dgm:prSet presAssocID="{E275272C-6700-40D4-8345-444AA5C034D8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1E427EE5-442E-4783-A127-03FDBAE4126C}" type="pres">
      <dgm:prSet presAssocID="{E275272C-6700-40D4-8345-444AA5C034D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6302B-E751-40B1-ACCE-2E3F062CA035}" type="pres">
      <dgm:prSet presAssocID="{E275272C-6700-40D4-8345-444AA5C034D8}" presName="tile2" presStyleLbl="node1" presStyleIdx="1" presStyleCnt="4"/>
      <dgm:spPr/>
      <dgm:t>
        <a:bodyPr/>
        <a:lstStyle/>
        <a:p>
          <a:endParaRPr lang="ru-RU"/>
        </a:p>
      </dgm:t>
    </dgm:pt>
    <dgm:pt modelId="{2A7B5748-467E-4B1A-AB23-97FB08AD7392}" type="pres">
      <dgm:prSet presAssocID="{E275272C-6700-40D4-8345-444AA5C034D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E3247-081D-472D-8F20-7C34C22CC11E}" type="pres">
      <dgm:prSet presAssocID="{E275272C-6700-40D4-8345-444AA5C034D8}" presName="tile3" presStyleLbl="node1" presStyleIdx="2" presStyleCnt="4"/>
      <dgm:spPr/>
      <dgm:t>
        <a:bodyPr/>
        <a:lstStyle/>
        <a:p>
          <a:endParaRPr lang="ru-RU"/>
        </a:p>
      </dgm:t>
    </dgm:pt>
    <dgm:pt modelId="{420BDBD3-5CB8-4968-B74F-CBF39C042F61}" type="pres">
      <dgm:prSet presAssocID="{E275272C-6700-40D4-8345-444AA5C034D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4BFD7-4E02-4074-800A-66FF807CB5D6}" type="pres">
      <dgm:prSet presAssocID="{E275272C-6700-40D4-8345-444AA5C034D8}" presName="tile4" presStyleLbl="node1" presStyleIdx="3" presStyleCnt="4" custLinFactNeighborX="695"/>
      <dgm:spPr/>
      <dgm:t>
        <a:bodyPr/>
        <a:lstStyle/>
        <a:p>
          <a:endParaRPr lang="ru-RU"/>
        </a:p>
      </dgm:t>
    </dgm:pt>
    <dgm:pt modelId="{B9E58037-3F71-402F-8F8B-9728433D2585}" type="pres">
      <dgm:prSet presAssocID="{E275272C-6700-40D4-8345-444AA5C034D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A5308-DEDB-4957-9898-8F3A3CBBB7BA}" type="pres">
      <dgm:prSet presAssocID="{E275272C-6700-40D4-8345-444AA5C034D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95AC4-13A3-4CFF-9B1C-42673936A6A1}" srcId="{9868F37F-13DD-4A59-AEC0-7558B75EC0E2}" destId="{30C3CA90-219D-494A-B6FD-65D316D57AB8}" srcOrd="1" destOrd="0" parTransId="{467857DF-6586-4682-90C2-D938D33FEEC7}" sibTransId="{99AA5B25-036E-481A-809E-B4118ACAABE8}"/>
    <dgm:cxn modelId="{7947B219-6B5E-4AE5-B946-8D60FF14F365}" type="presOf" srcId="{E275272C-6700-40D4-8345-444AA5C034D8}" destId="{00A04992-ACD5-4A2C-B70A-6F1DF71A5308}" srcOrd="0" destOrd="0" presId="urn:microsoft.com/office/officeart/2005/8/layout/matrix1"/>
    <dgm:cxn modelId="{D0FBC250-C6CE-4261-81D5-8571EB618846}" srcId="{E275272C-6700-40D4-8345-444AA5C034D8}" destId="{9868F37F-13DD-4A59-AEC0-7558B75EC0E2}" srcOrd="0" destOrd="0" parTransId="{EA479604-DA3D-4E16-9034-6EA1C8513471}" sibTransId="{387A33FF-3D4B-4506-B604-D4EE367D3B9A}"/>
    <dgm:cxn modelId="{0CD908A4-AC3E-4162-9045-9833696AF81F}" type="presOf" srcId="{A035210F-D6AC-4381-B9BC-D8386A33C03A}" destId="{0F0E3247-081D-472D-8F20-7C34C22CC11E}" srcOrd="0" destOrd="0" presId="urn:microsoft.com/office/officeart/2005/8/layout/matrix1"/>
    <dgm:cxn modelId="{96F55155-6F96-4ECC-A44F-08945329D68F}" type="presOf" srcId="{95A9039D-5C7D-4F67-A98E-A9A6D51D36AC}" destId="{FD44BFD7-4E02-4074-800A-66FF807CB5D6}" srcOrd="0" destOrd="0" presId="urn:microsoft.com/office/officeart/2005/8/layout/matrix1"/>
    <dgm:cxn modelId="{07F96243-07BA-4DE0-B040-C89FACAF4969}" type="presOf" srcId="{9868F37F-13DD-4A59-AEC0-7558B75EC0E2}" destId="{FEBA5308-DEDB-4957-9898-8F3A3CBBB7BA}" srcOrd="0" destOrd="0" presId="urn:microsoft.com/office/officeart/2005/8/layout/matrix1"/>
    <dgm:cxn modelId="{B04E973D-098C-4CCC-BB43-D8FF9280FC8B}" type="presOf" srcId="{EDE7DC92-8F6E-45C1-952A-F0C5B84A7BE1}" destId="{1E427EE5-442E-4783-A127-03FDBAE4126C}" srcOrd="1" destOrd="0" presId="urn:microsoft.com/office/officeart/2005/8/layout/matrix1"/>
    <dgm:cxn modelId="{FA98DD57-AA77-4F36-91B5-93801D7E7D6E}" type="presOf" srcId="{95A9039D-5C7D-4F67-A98E-A9A6D51D36AC}" destId="{B9E58037-3F71-402F-8F8B-9728433D2585}" srcOrd="1" destOrd="0" presId="urn:microsoft.com/office/officeart/2005/8/layout/matrix1"/>
    <dgm:cxn modelId="{1BB80859-A0B6-4B26-8A44-4D963E64C8C4}" type="presOf" srcId="{30C3CA90-219D-494A-B6FD-65D316D57AB8}" destId="{2A7B5748-467E-4B1A-AB23-97FB08AD7392}" srcOrd="1" destOrd="0" presId="urn:microsoft.com/office/officeart/2005/8/layout/matrix1"/>
    <dgm:cxn modelId="{BE3C1945-0D8B-4654-AEC9-EB5F728D56F2}" srcId="{9868F37F-13DD-4A59-AEC0-7558B75EC0E2}" destId="{EDE7DC92-8F6E-45C1-952A-F0C5B84A7BE1}" srcOrd="0" destOrd="0" parTransId="{5B554C59-C480-4FC5-9808-61395E8B7950}" sibTransId="{C7EFF0E0-0137-497C-B632-E8CC017E9F98}"/>
    <dgm:cxn modelId="{FFC1ABDD-BD7C-475D-8967-54A3302B916F}" type="presOf" srcId="{30C3CA90-219D-494A-B6FD-65D316D57AB8}" destId="{B4C6302B-E751-40B1-ACCE-2E3F062CA035}" srcOrd="0" destOrd="0" presId="urn:microsoft.com/office/officeart/2005/8/layout/matrix1"/>
    <dgm:cxn modelId="{74C36D8D-2221-48B8-B14E-803255116F02}" srcId="{9868F37F-13DD-4A59-AEC0-7558B75EC0E2}" destId="{95A9039D-5C7D-4F67-A98E-A9A6D51D36AC}" srcOrd="3" destOrd="0" parTransId="{F13DEDAF-7ADE-40EC-BA19-072B0E628A55}" sibTransId="{B2F6E091-8C74-4405-A819-5106BE88FF7D}"/>
    <dgm:cxn modelId="{8159073E-50D2-4EF3-A377-D393C2436E46}" type="presOf" srcId="{EDE7DC92-8F6E-45C1-952A-F0C5B84A7BE1}" destId="{946F9955-1AEC-4035-BA09-62F07F24CF03}" srcOrd="0" destOrd="0" presId="urn:microsoft.com/office/officeart/2005/8/layout/matrix1"/>
    <dgm:cxn modelId="{0996DE26-C1FD-4323-9EA2-EE355A06A202}" type="presOf" srcId="{A035210F-D6AC-4381-B9BC-D8386A33C03A}" destId="{420BDBD3-5CB8-4968-B74F-CBF39C042F61}" srcOrd="1" destOrd="0" presId="urn:microsoft.com/office/officeart/2005/8/layout/matrix1"/>
    <dgm:cxn modelId="{EB46F46F-7D4B-41FA-B3C4-E91A442C0E64}" srcId="{9868F37F-13DD-4A59-AEC0-7558B75EC0E2}" destId="{A035210F-D6AC-4381-B9BC-D8386A33C03A}" srcOrd="2" destOrd="0" parTransId="{47E9C895-BD77-4CC6-814D-65C797895884}" sibTransId="{C2CB2A0D-D48C-4AC3-BCDF-8AB74B04644C}"/>
    <dgm:cxn modelId="{A795961F-AF22-4FCC-B68B-E6E6AD847A66}" type="presParOf" srcId="{00A04992-ACD5-4A2C-B70A-6F1DF71A5308}" destId="{24EE26F9-A9CB-4E8B-8144-0510DCE71330}" srcOrd="0" destOrd="0" presId="urn:microsoft.com/office/officeart/2005/8/layout/matrix1"/>
    <dgm:cxn modelId="{416E1C47-0A93-4AE1-A9D8-ADA62DFD722A}" type="presParOf" srcId="{24EE26F9-A9CB-4E8B-8144-0510DCE71330}" destId="{946F9955-1AEC-4035-BA09-62F07F24CF03}" srcOrd="0" destOrd="0" presId="urn:microsoft.com/office/officeart/2005/8/layout/matrix1"/>
    <dgm:cxn modelId="{D3AAEF61-7250-46E4-950B-6A937B3FA3AD}" type="presParOf" srcId="{24EE26F9-A9CB-4E8B-8144-0510DCE71330}" destId="{1E427EE5-442E-4783-A127-03FDBAE4126C}" srcOrd="1" destOrd="0" presId="urn:microsoft.com/office/officeart/2005/8/layout/matrix1"/>
    <dgm:cxn modelId="{E0B08B8F-65A2-4D9F-9969-2B11E25E539E}" type="presParOf" srcId="{24EE26F9-A9CB-4E8B-8144-0510DCE71330}" destId="{B4C6302B-E751-40B1-ACCE-2E3F062CA035}" srcOrd="2" destOrd="0" presId="urn:microsoft.com/office/officeart/2005/8/layout/matrix1"/>
    <dgm:cxn modelId="{36884ABE-5D44-4E5D-9EAE-BDCAA3353606}" type="presParOf" srcId="{24EE26F9-A9CB-4E8B-8144-0510DCE71330}" destId="{2A7B5748-467E-4B1A-AB23-97FB08AD7392}" srcOrd="3" destOrd="0" presId="urn:microsoft.com/office/officeart/2005/8/layout/matrix1"/>
    <dgm:cxn modelId="{A02D4467-DC62-4BF5-9A1C-C479DDE1B46E}" type="presParOf" srcId="{24EE26F9-A9CB-4E8B-8144-0510DCE71330}" destId="{0F0E3247-081D-472D-8F20-7C34C22CC11E}" srcOrd="4" destOrd="0" presId="urn:microsoft.com/office/officeart/2005/8/layout/matrix1"/>
    <dgm:cxn modelId="{1D9338AD-18BB-44C9-B72D-187EA5AD1B85}" type="presParOf" srcId="{24EE26F9-A9CB-4E8B-8144-0510DCE71330}" destId="{420BDBD3-5CB8-4968-B74F-CBF39C042F61}" srcOrd="5" destOrd="0" presId="urn:microsoft.com/office/officeart/2005/8/layout/matrix1"/>
    <dgm:cxn modelId="{C691B2D8-8BA6-45C5-880D-0357A2AC2B13}" type="presParOf" srcId="{24EE26F9-A9CB-4E8B-8144-0510DCE71330}" destId="{FD44BFD7-4E02-4074-800A-66FF807CB5D6}" srcOrd="6" destOrd="0" presId="urn:microsoft.com/office/officeart/2005/8/layout/matrix1"/>
    <dgm:cxn modelId="{94F145B4-381C-40B5-AE39-7986315350AE}" type="presParOf" srcId="{24EE26F9-A9CB-4E8B-8144-0510DCE71330}" destId="{B9E58037-3F71-402F-8F8B-9728433D2585}" srcOrd="7" destOrd="0" presId="urn:microsoft.com/office/officeart/2005/8/layout/matrix1"/>
    <dgm:cxn modelId="{2ABFF502-4A43-4B76-B073-4B7251052286}" type="presParOf" srcId="{00A04992-ACD5-4A2C-B70A-6F1DF71A5308}" destId="{FEBA5308-DEDB-4957-9898-8F3A3CBBB7BA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6F9955-1AEC-4035-BA09-62F07F24CF03}">
      <dsp:nvSpPr>
        <dsp:cNvPr id="0" name=""/>
        <dsp:cNvSpPr/>
      </dsp:nvSpPr>
      <dsp:spPr>
        <a:xfrm rot="16200000">
          <a:off x="875105" y="-875105"/>
          <a:ext cx="2821789" cy="457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pc="100" baseline="0" dirty="0" smtClean="0">
              <a:ln w="0">
                <a:prstDash val="solid"/>
              </a:ln>
              <a:effectLst/>
              <a:latin typeface="+mn-lt"/>
            </a:rPr>
            <a:t>Личностные</a:t>
          </a:r>
          <a:endParaRPr lang="ru-RU" sz="3200" b="1" kern="1200" baseline="0" dirty="0">
            <a:ln w="0">
              <a:prstDash val="solid"/>
            </a:ln>
            <a:effectLst/>
            <a:latin typeface="+mn-lt"/>
          </a:endParaRPr>
        </a:p>
      </dsp:txBody>
      <dsp:txXfrm rot="16200000">
        <a:off x="1227829" y="-1227829"/>
        <a:ext cx="2116341" cy="4572000"/>
      </dsp:txXfrm>
    </dsp:sp>
    <dsp:sp modelId="{B4C6302B-E751-40B1-ACCE-2E3F062CA035}">
      <dsp:nvSpPr>
        <dsp:cNvPr id="0" name=""/>
        <dsp:cNvSpPr/>
      </dsp:nvSpPr>
      <dsp:spPr>
        <a:xfrm>
          <a:off x="4572000" y="0"/>
          <a:ext cx="4572000" cy="282178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Регулятивные</a:t>
          </a:r>
          <a:endParaRPr lang="ru-RU" sz="3200" b="1" kern="1200" dirty="0"/>
        </a:p>
      </dsp:txBody>
      <dsp:txXfrm>
        <a:off x="4572000" y="0"/>
        <a:ext cx="4572000" cy="2116341"/>
      </dsp:txXfrm>
    </dsp:sp>
    <dsp:sp modelId="{0F0E3247-081D-472D-8F20-7C34C22CC11E}">
      <dsp:nvSpPr>
        <dsp:cNvPr id="0" name=""/>
        <dsp:cNvSpPr/>
      </dsp:nvSpPr>
      <dsp:spPr>
        <a:xfrm rot="10800000">
          <a:off x="0" y="2821789"/>
          <a:ext cx="4572000" cy="282178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Познавательные</a:t>
          </a:r>
          <a:endParaRPr lang="ru-RU" sz="3200" b="1" kern="1200" dirty="0"/>
        </a:p>
      </dsp:txBody>
      <dsp:txXfrm rot="10800000">
        <a:off x="0" y="3527236"/>
        <a:ext cx="4572000" cy="2116341"/>
      </dsp:txXfrm>
    </dsp:sp>
    <dsp:sp modelId="{FD44BFD7-4E02-4074-800A-66FF807CB5D6}">
      <dsp:nvSpPr>
        <dsp:cNvPr id="0" name=""/>
        <dsp:cNvSpPr/>
      </dsp:nvSpPr>
      <dsp:spPr>
        <a:xfrm rot="5400000">
          <a:off x="5447105" y="1946683"/>
          <a:ext cx="2821789" cy="457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Коммуникативные</a:t>
          </a:r>
          <a:endParaRPr lang="ru-RU" sz="3200" b="1" kern="1200" dirty="0"/>
        </a:p>
      </dsp:txBody>
      <dsp:txXfrm rot="5400000">
        <a:off x="5799829" y="2299407"/>
        <a:ext cx="2116341" cy="4572000"/>
      </dsp:txXfrm>
    </dsp:sp>
    <dsp:sp modelId="{FEBA5308-DEDB-4957-9898-8F3A3CBBB7BA}">
      <dsp:nvSpPr>
        <dsp:cNvPr id="0" name=""/>
        <dsp:cNvSpPr/>
      </dsp:nvSpPr>
      <dsp:spPr>
        <a:xfrm>
          <a:off x="3200399" y="2116341"/>
          <a:ext cx="2743200" cy="14108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Виды УУД, формируемые на уроках физической культуры</a:t>
          </a:r>
          <a:endParaRPr lang="ru-RU" sz="2000" kern="1200" dirty="0"/>
        </a:p>
      </dsp:txBody>
      <dsp:txXfrm>
        <a:off x="3200399" y="2116341"/>
        <a:ext cx="2743200" cy="1410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ECBCF-2855-4EF3-9DE8-F974431A7998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BA72-08E9-47D7-98B5-D7E653A20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Wallsave Picture Framce Abstract Soccer Frame With Ball Sports Desktop 44922 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1" cy="6893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500042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на уроках физической культуры в начальной школе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21495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Подготовил </a:t>
            </a:r>
            <a:endParaRPr lang="en-US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учитель по физическому воспитанию </a:t>
            </a:r>
            <a:r>
              <a:rPr lang="ru-RU" b="1" dirty="0" err="1" smtClean="0">
                <a:solidFill>
                  <a:srgbClr val="0033CC"/>
                </a:solidFill>
              </a:rPr>
              <a:t>Подшивалова</a:t>
            </a:r>
            <a:r>
              <a:rPr lang="ru-RU" b="1" dirty="0" smtClean="0">
                <a:solidFill>
                  <a:srgbClr val="0033CC"/>
                </a:solidFill>
              </a:rPr>
              <a:t> Т.А. </a:t>
            </a:r>
            <a:endParaRPr lang="en-US" b="1" dirty="0" smtClean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МБОУ «Начальная школа - детский сад №13» г. Байкальск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Игровые технологии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DSCF2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78678"/>
            <a:ext cx="7572429" cy="567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llsave Picture Framce Abstract Soccer Frame With Ball Sports Desktop 44922 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786189"/>
            <a:ext cx="5500695" cy="310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49292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Последовательное формирование УУД направлено на повышение эффективности образования, формирование умений, образа мира и основных видов компетенций учащегося, в том числе социальной и личностной,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гибкое и прочное усвоение знаний учащимися, возможность их самостоятельного движения в изучаемой области, существенное повышение их мотивации и интереса к учёбе.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llsave Picture Framce Abstract Soccer Frame With Ball Sports Desktop 44922 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786189"/>
            <a:ext cx="5500695" cy="310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Приоритетной целью школьного образования, вместо простой передачи знаний, умений и навыков от учителя к ученику, становится развитие способности ученика самостоятельно ставить учебные цели, проектировать пути их реализации, контролировать и оценивать свои достижения, иначе говоря - формирование умения учиться. Учащийся сам должен стать "архитектором и строителем" образовательного процесса. Достижение этой цели становится возможным благодаря формированию </a:t>
            </a:r>
            <a:r>
              <a:rPr lang="ru-RU" b="1" i="1" dirty="0">
                <a:solidFill>
                  <a:srgbClr val="0033CC"/>
                </a:solidFill>
              </a:rPr>
              <a:t>системы универсальных учебных </a:t>
            </a:r>
            <a:r>
              <a:rPr lang="ru-RU" b="1" i="1" dirty="0" smtClean="0">
                <a:solidFill>
                  <a:srgbClr val="0033CC"/>
                </a:solidFill>
              </a:rPr>
              <a:t>действий. </a:t>
            </a:r>
            <a:r>
              <a:rPr lang="ru-RU" b="1" dirty="0" smtClean="0">
                <a:solidFill>
                  <a:srgbClr val="0033CC"/>
                </a:solidFill>
              </a:rPr>
              <a:t>Овладение </a:t>
            </a:r>
            <a:r>
              <a:rPr lang="ru-RU" b="1" dirty="0">
                <a:solidFill>
                  <a:srgbClr val="0033CC"/>
                </a:solidFill>
              </a:rPr>
              <a:t>универсальными учебными действиями дает учащимся возможность самостоятельного успешного усвоения новых знаний, умений и компетентностей на основе формирования умения учиться. Эта возможность обеспечивается тем, что УУД - это обобщенные действия, порождающие мотивацию к обучению и позволяющие учащимся ориентироваться в различных предметных областях познания.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0"/>
          <p:cNvGraphicFramePr>
            <a:graphicFrameLocks/>
          </p:cNvGraphicFramePr>
          <p:nvPr/>
        </p:nvGraphicFramePr>
        <p:xfrm>
          <a:off x="0" y="50004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верх 2"/>
          <p:cNvSpPr/>
          <p:nvPr/>
        </p:nvSpPr>
        <p:spPr>
          <a:xfrm rot="17996081">
            <a:off x="2809876" y="2087562"/>
            <a:ext cx="285750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7009659">
            <a:off x="6097588" y="3717925"/>
            <a:ext cx="285750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3752854">
            <a:off x="2863851" y="3841750"/>
            <a:ext cx="285750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2790257">
            <a:off x="5988051" y="2074862"/>
            <a:ext cx="285750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0"/>
            <a:ext cx="72390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Личностные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УУД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71472" y="714356"/>
            <a:ext cx="8048625" cy="19288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навыка систематического наблюдения за своим физическим состоянием, величиной физических нагрузок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-Развитие доброжелательности, эмоционально- нравственной отзывчивости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DSCF2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737" y="2214554"/>
            <a:ext cx="5711207" cy="428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0"/>
            <a:ext cx="72390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Познавательные УУД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85720" y="928670"/>
            <a:ext cx="8405813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-Закрепление навыков техники выполнения передачи мяча разными способами.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Осознание важности освоения универсальных умений связанных с выполнением упражнений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DSCF2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0986" y="2571744"/>
            <a:ext cx="5474981" cy="410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Регулятивные УУД</a:t>
            </a:r>
            <a:endParaRPr lang="ru-RU" sz="4800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28596" y="1142984"/>
            <a:ext cx="8405813" cy="2286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организовать самостоятельную деятельность с учетом требований безопасности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Умение планировать -распределять нагрузку и отдых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Технически правильно выполнять двигательные действия и использовать их в игровой 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DSCF2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357562"/>
            <a:ext cx="4378269" cy="328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0"/>
            <a:ext cx="7239000" cy="10143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Коммуникативные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УУД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3000"/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57158" y="785794"/>
            <a:ext cx="8358187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-Формирование способов позитивного взаимодействия при работе в парах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-Умение объяснять ошибки при выполнении передачи мяча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-Умение управлять эмоциями при работе с мячом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DSCF2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892786"/>
            <a:ext cx="4891414" cy="366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llsave Picture Framce Abstract Soccer Frame With Ball Sports Desktop 44922 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786189"/>
            <a:ext cx="5500695" cy="310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64347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33CC"/>
                </a:solidFill>
              </a:rPr>
              <a:t>Методика формирования УУД на уроках физической культуры направлена на самостоятельный поиск решения двигательной задачи, анализ и оценку двигательных действий, поиск и формулирование цели, а также систематизацию полученных знаний и умений.  Повышение познавательной самостоятельности и творческой активности учащихся возможно при использовании современных педагогических технологий: проблемное обучение, проектное обучение,  информационно-коммуникационные технологии, игровые и </a:t>
            </a:r>
            <a:r>
              <a:rPr lang="ru-RU" sz="2600" b="1" dirty="0" smtClean="0">
                <a:solidFill>
                  <a:srgbClr val="0033CC"/>
                </a:solidFill>
              </a:rPr>
              <a:t>др.</a:t>
            </a:r>
            <a:endParaRPr lang="ru-RU" sz="2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257676" cy="13684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Информационно-коммуникационные технологии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DSCN6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83" t="26389" r="1041" b="5555"/>
          <a:stretch>
            <a:fillRect/>
          </a:stretch>
        </p:blipFill>
        <p:spPr>
          <a:xfrm>
            <a:off x="0" y="1357298"/>
            <a:ext cx="501669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28" y="2203464"/>
            <a:ext cx="382904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Проектное обучение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3" descr="20140527_125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071810"/>
            <a:ext cx="4707501" cy="353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369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Регулятивные УУД</vt:lpstr>
      <vt:lpstr>Слайд 7</vt:lpstr>
      <vt:lpstr>Слайд 8</vt:lpstr>
      <vt:lpstr>Информационно-коммуникационные технологии</vt:lpstr>
      <vt:lpstr>Игровые технологии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123</cp:lastModifiedBy>
  <cp:revision>21</cp:revision>
  <dcterms:created xsi:type="dcterms:W3CDTF">2015-07-31T12:27:46Z</dcterms:created>
  <dcterms:modified xsi:type="dcterms:W3CDTF">2015-12-05T12:42:26Z</dcterms:modified>
</cp:coreProperties>
</file>