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01" r:id="rId2"/>
    <p:sldId id="300" r:id="rId3"/>
    <p:sldId id="302" r:id="rId4"/>
    <p:sldId id="259" r:id="rId5"/>
    <p:sldId id="309" r:id="rId6"/>
    <p:sldId id="303" r:id="rId7"/>
    <p:sldId id="304" r:id="rId8"/>
    <p:sldId id="305" r:id="rId9"/>
    <p:sldId id="310" r:id="rId10"/>
    <p:sldId id="298" r:id="rId11"/>
    <p:sldId id="281" r:id="rId12"/>
    <p:sldId id="306" r:id="rId13"/>
    <p:sldId id="307" r:id="rId14"/>
    <p:sldId id="308" r:id="rId15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66"/>
    <a:srgbClr val="993300"/>
    <a:srgbClr val="FFCC99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9" autoAdjust="0"/>
  </p:normalViewPr>
  <p:slideViewPr>
    <p:cSldViewPr>
      <p:cViewPr varScale="1">
        <p:scale>
          <a:sx n="65" d="100"/>
          <a:sy n="65" d="100"/>
        </p:scale>
        <p:origin x="-11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7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18" Type="http://schemas.openxmlformats.org/officeDocument/2006/relationships/image" Target="../media/image24.wmf"/><Relationship Id="rId26" Type="http://schemas.openxmlformats.org/officeDocument/2006/relationships/image" Target="../media/image32.wmf"/><Relationship Id="rId3" Type="http://schemas.openxmlformats.org/officeDocument/2006/relationships/image" Target="../media/image9.wmf"/><Relationship Id="rId21" Type="http://schemas.openxmlformats.org/officeDocument/2006/relationships/image" Target="../media/image27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17" Type="http://schemas.openxmlformats.org/officeDocument/2006/relationships/image" Target="../media/image23.wmf"/><Relationship Id="rId25" Type="http://schemas.openxmlformats.org/officeDocument/2006/relationships/image" Target="../media/image31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20" Type="http://schemas.openxmlformats.org/officeDocument/2006/relationships/image" Target="../media/image26.wmf"/><Relationship Id="rId29" Type="http://schemas.openxmlformats.org/officeDocument/2006/relationships/image" Target="../media/image35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24" Type="http://schemas.openxmlformats.org/officeDocument/2006/relationships/image" Target="../media/image30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23" Type="http://schemas.openxmlformats.org/officeDocument/2006/relationships/image" Target="../media/image29.wmf"/><Relationship Id="rId28" Type="http://schemas.openxmlformats.org/officeDocument/2006/relationships/image" Target="../media/image34.wmf"/><Relationship Id="rId10" Type="http://schemas.openxmlformats.org/officeDocument/2006/relationships/image" Target="../media/image16.wmf"/><Relationship Id="rId19" Type="http://schemas.openxmlformats.org/officeDocument/2006/relationships/image" Target="../media/image25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Relationship Id="rId22" Type="http://schemas.openxmlformats.org/officeDocument/2006/relationships/image" Target="../media/image28.wmf"/><Relationship Id="rId27" Type="http://schemas.openxmlformats.org/officeDocument/2006/relationships/image" Target="../media/image33.wmf"/><Relationship Id="rId30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BAABF0-6938-4ECC-B146-8B5F75587815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4E2E5B-E498-4E8C-8FD9-47B04AC07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FA2A5-ABE9-445B-AF9C-37CC11EF9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4A0D-6A77-4973-B338-B9DB230D8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41C01-569C-4E79-A5A5-CDFEE191D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63F71-DE44-44BE-9214-22B0C924E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BE97D-2298-40F5-B546-1BFC71432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A9FB-2891-4A4E-AA8B-418035F7F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995E8-6934-4DE2-BF2A-F63ACACE8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B38B-7F25-4619-A0F0-D5A35F89D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7B30-C0DA-471A-8AA9-DBFF06EF0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5F3EE-01AA-4C5A-A017-C40A7EF5F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E94A6-2C38-4182-9A25-34F129854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6DE22-A766-4A09-A6C2-B954C132D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22108-6CA9-49A1-AB66-BDEFBCF03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E7B4E-465A-483C-8B67-103399F14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AFA0C64-B193-4D0F-BE23-C01936834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33" Type="http://schemas.openxmlformats.org/officeDocument/2006/relationships/image" Target="../media/image37.jpeg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30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28" Type="http://schemas.openxmlformats.org/officeDocument/2006/relationships/oleObject" Target="../embeddings/oleObject26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9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МАТЕМАТИКА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1752600"/>
          </a:xfrm>
        </p:spPr>
        <p:txBody>
          <a:bodyPr/>
          <a:lstStyle/>
          <a:p>
            <a:r>
              <a:rPr lang="ru-RU" i="1" dirty="0" smtClean="0"/>
              <a:t>4 класс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58" name="Group 82"/>
          <p:cNvGraphicFramePr>
            <a:graphicFrameLocks noGrp="1"/>
          </p:cNvGraphicFramePr>
          <p:nvPr/>
        </p:nvGraphicFramePr>
        <p:xfrm>
          <a:off x="5076825" y="2924175"/>
          <a:ext cx="3455988" cy="3111500"/>
        </p:xfrm>
        <a:graphic>
          <a:graphicData uri="http://schemas.openxmlformats.org/drawingml/2006/table">
            <a:tbl>
              <a:tblPr/>
              <a:tblGrid>
                <a:gridCol w="863600"/>
                <a:gridCol w="865188"/>
                <a:gridCol w="863600"/>
                <a:gridCol w="86360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23" name="Group 47"/>
          <p:cNvGraphicFramePr>
            <a:graphicFrameLocks noGrp="1"/>
          </p:cNvGraphicFramePr>
          <p:nvPr/>
        </p:nvGraphicFramePr>
        <p:xfrm>
          <a:off x="395288" y="2924175"/>
          <a:ext cx="3673475" cy="3167064"/>
        </p:xfrm>
        <a:graphic>
          <a:graphicData uri="http://schemas.openxmlformats.org/drawingml/2006/table">
            <a:tbl>
              <a:tblPr/>
              <a:tblGrid>
                <a:gridCol w="919162"/>
                <a:gridCol w="917575"/>
                <a:gridCol w="919163"/>
                <a:gridCol w="917575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619672" y="2924944"/>
          <a:ext cx="419100" cy="720725"/>
        </p:xfrm>
        <a:graphic>
          <a:graphicData uri="http://schemas.openxmlformats.org/presentationml/2006/ole">
            <p:oleObj spid="_x0000_s2050" name="Формула" r:id="rId3" imgW="228600" imgH="39348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555875" y="2924175"/>
          <a:ext cx="419100" cy="720725"/>
        </p:xfrm>
        <a:graphic>
          <a:graphicData uri="http://schemas.openxmlformats.org/presentationml/2006/ole">
            <p:oleObj spid="_x0000_s2051" name="Формула" r:id="rId4" imgW="228600" imgH="393480" progId="Equation.3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419475" y="2924175"/>
          <a:ext cx="417513" cy="719138"/>
        </p:xfrm>
        <a:graphic>
          <a:graphicData uri="http://schemas.openxmlformats.org/presentationml/2006/ole">
            <p:oleObj spid="_x0000_s2052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2053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684213" y="3716338"/>
          <a:ext cx="433387" cy="746125"/>
        </p:xfrm>
        <a:graphic>
          <a:graphicData uri="http://schemas.openxmlformats.org/presentationml/2006/ole">
            <p:oleObj spid="_x0000_s2053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2054" name="Object 12"/>
          <p:cNvGraphicFramePr>
            <a:graphicFrameLocks noChangeAspect="1"/>
          </p:cNvGraphicFramePr>
          <p:nvPr/>
        </p:nvGraphicFramePr>
        <p:xfrm>
          <a:off x="755650" y="4508500"/>
          <a:ext cx="419100" cy="720725"/>
        </p:xfrm>
        <a:graphic>
          <a:graphicData uri="http://schemas.openxmlformats.org/presentationml/2006/ole">
            <p:oleObj spid="_x0000_s2054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2055" name="Object 13"/>
          <p:cNvGraphicFramePr>
            <a:graphicFrameLocks noChangeAspect="1"/>
          </p:cNvGraphicFramePr>
          <p:nvPr/>
        </p:nvGraphicFramePr>
        <p:xfrm>
          <a:off x="755650" y="5373688"/>
          <a:ext cx="417513" cy="719137"/>
        </p:xfrm>
        <a:graphic>
          <a:graphicData uri="http://schemas.openxmlformats.org/presentationml/2006/ole">
            <p:oleObj spid="_x0000_s2055" name="Формула" r:id="rId8" imgW="228600" imgH="393480" progId="Equation.3">
              <p:embed/>
            </p:oleObj>
          </a:graphicData>
        </a:graphic>
      </p:graphicFrame>
      <p:graphicFrame>
        <p:nvGraphicFramePr>
          <p:cNvPr id="2056" name="Object 14"/>
          <p:cNvGraphicFramePr>
            <a:graphicFrameLocks noChangeAspect="1"/>
          </p:cNvGraphicFramePr>
          <p:nvPr/>
        </p:nvGraphicFramePr>
        <p:xfrm>
          <a:off x="6084888" y="2924175"/>
          <a:ext cx="525462" cy="719138"/>
        </p:xfrm>
        <a:graphic>
          <a:graphicData uri="http://schemas.openxmlformats.org/presentationml/2006/ole">
            <p:oleObj spid="_x0000_s2056" name="Формула" r:id="rId9" imgW="215640" imgH="393480" progId="Equation.3">
              <p:embed/>
            </p:oleObj>
          </a:graphicData>
        </a:graphic>
      </p:graphicFrame>
      <p:graphicFrame>
        <p:nvGraphicFramePr>
          <p:cNvPr id="2057" name="Object 15"/>
          <p:cNvGraphicFramePr>
            <a:graphicFrameLocks noChangeAspect="1"/>
          </p:cNvGraphicFramePr>
          <p:nvPr/>
        </p:nvGraphicFramePr>
        <p:xfrm>
          <a:off x="6948488" y="2924175"/>
          <a:ext cx="568325" cy="720725"/>
        </p:xfrm>
        <a:graphic>
          <a:graphicData uri="http://schemas.openxmlformats.org/presentationml/2006/ole">
            <p:oleObj spid="_x0000_s2057" name="Формула" r:id="rId10" imgW="215640" imgH="393480" progId="Equation.3">
              <p:embed/>
            </p:oleObj>
          </a:graphicData>
        </a:graphic>
      </p:graphicFrame>
      <p:graphicFrame>
        <p:nvGraphicFramePr>
          <p:cNvPr id="2058" name="Object 16"/>
          <p:cNvGraphicFramePr>
            <a:graphicFrameLocks noChangeAspect="1"/>
          </p:cNvGraphicFramePr>
          <p:nvPr/>
        </p:nvGraphicFramePr>
        <p:xfrm>
          <a:off x="7885113" y="2941638"/>
          <a:ext cx="488950" cy="719137"/>
        </p:xfrm>
        <a:graphic>
          <a:graphicData uri="http://schemas.openxmlformats.org/presentationml/2006/ole">
            <p:oleObj spid="_x0000_s2058" name="Формула" r:id="rId11" imgW="215640" imgH="393480" progId="Equation.3">
              <p:embed/>
            </p:oleObj>
          </a:graphicData>
        </a:graphic>
      </p:graphicFrame>
      <p:graphicFrame>
        <p:nvGraphicFramePr>
          <p:cNvPr id="2059" name="Object 17"/>
          <p:cNvGraphicFramePr>
            <a:graphicFrameLocks noChangeAspect="1"/>
          </p:cNvGraphicFramePr>
          <p:nvPr/>
        </p:nvGraphicFramePr>
        <p:xfrm>
          <a:off x="5292080" y="3717032"/>
          <a:ext cx="433388" cy="792163"/>
        </p:xfrm>
        <a:graphic>
          <a:graphicData uri="http://schemas.openxmlformats.org/presentationml/2006/ole">
            <p:oleObj spid="_x0000_s2059" name="Формула" r:id="rId12" imgW="215640" imgH="393480" progId="Equation.3">
              <p:embed/>
            </p:oleObj>
          </a:graphicData>
        </a:graphic>
      </p:graphicFrame>
      <p:graphicFrame>
        <p:nvGraphicFramePr>
          <p:cNvPr id="2060" name="Object 18"/>
          <p:cNvGraphicFramePr>
            <a:graphicFrameLocks noChangeAspect="1"/>
          </p:cNvGraphicFramePr>
          <p:nvPr/>
        </p:nvGraphicFramePr>
        <p:xfrm>
          <a:off x="5364163" y="4437063"/>
          <a:ext cx="393700" cy="719137"/>
        </p:xfrm>
        <a:graphic>
          <a:graphicData uri="http://schemas.openxmlformats.org/presentationml/2006/ole">
            <p:oleObj spid="_x0000_s2060" name="Формула" r:id="rId13" imgW="215640" imgH="393480" progId="Equation.3">
              <p:embed/>
            </p:oleObj>
          </a:graphicData>
        </a:graphic>
      </p:graphicFrame>
      <p:graphicFrame>
        <p:nvGraphicFramePr>
          <p:cNvPr id="2061" name="Object 19"/>
          <p:cNvGraphicFramePr>
            <a:graphicFrameLocks noChangeAspect="1"/>
          </p:cNvGraphicFramePr>
          <p:nvPr/>
        </p:nvGraphicFramePr>
        <p:xfrm>
          <a:off x="5364163" y="5300663"/>
          <a:ext cx="373062" cy="681037"/>
        </p:xfrm>
        <a:graphic>
          <a:graphicData uri="http://schemas.openxmlformats.org/presentationml/2006/ole">
            <p:oleObj spid="_x0000_s2061" name="Формула" r:id="rId14" imgW="215640" imgH="393480" progId="Equation.3">
              <p:embed/>
            </p:oleObj>
          </a:graphicData>
        </a:graphic>
      </p:graphicFrame>
      <p:sp>
        <p:nvSpPr>
          <p:cNvPr id="2134" name="Text Box 84"/>
          <p:cNvSpPr txBox="1">
            <a:spLocks noChangeArrowheads="1"/>
          </p:cNvSpPr>
          <p:nvPr/>
        </p:nvSpPr>
        <p:spPr bwMode="auto">
          <a:xfrm>
            <a:off x="827088" y="43656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191" name="Object 14"/>
          <p:cNvGraphicFramePr>
            <a:graphicFrameLocks noChangeAspect="1"/>
          </p:cNvGraphicFramePr>
          <p:nvPr/>
        </p:nvGraphicFramePr>
        <p:xfrm>
          <a:off x="1571625" y="3730625"/>
          <a:ext cx="433388" cy="746125"/>
        </p:xfrm>
        <a:graphic>
          <a:graphicData uri="http://schemas.openxmlformats.org/presentationml/2006/ole">
            <p:oleObj spid="_x0000_s2062" name="Формула" r:id="rId15" imgW="228600" imgH="393480" progId="Equation.3">
              <p:embed/>
            </p:oleObj>
          </a:graphicData>
        </a:graphic>
      </p:graphicFrame>
      <p:graphicFrame>
        <p:nvGraphicFramePr>
          <p:cNvPr id="5192" name="Object 15"/>
          <p:cNvGraphicFramePr>
            <a:graphicFrameLocks noChangeAspect="1"/>
          </p:cNvGraphicFramePr>
          <p:nvPr/>
        </p:nvGraphicFramePr>
        <p:xfrm>
          <a:off x="2500313" y="3743325"/>
          <a:ext cx="433387" cy="746125"/>
        </p:xfrm>
        <a:graphic>
          <a:graphicData uri="http://schemas.openxmlformats.org/presentationml/2006/ole">
            <p:oleObj spid="_x0000_s2063" name="Формула" r:id="rId16" imgW="228600" imgH="393480" progId="Equation.3">
              <p:embed/>
            </p:oleObj>
          </a:graphicData>
        </a:graphic>
      </p:graphicFrame>
      <p:graphicFrame>
        <p:nvGraphicFramePr>
          <p:cNvPr id="5193" name="Object 16"/>
          <p:cNvGraphicFramePr>
            <a:graphicFrameLocks noChangeAspect="1"/>
          </p:cNvGraphicFramePr>
          <p:nvPr/>
        </p:nvGraphicFramePr>
        <p:xfrm>
          <a:off x="3376613" y="3743325"/>
          <a:ext cx="433387" cy="746125"/>
        </p:xfrm>
        <a:graphic>
          <a:graphicData uri="http://schemas.openxmlformats.org/presentationml/2006/ole">
            <p:oleObj spid="_x0000_s2064" name="Формула" r:id="rId17" imgW="228600" imgH="393480" progId="Equation.3">
              <p:embed/>
            </p:oleObj>
          </a:graphicData>
        </a:graphic>
      </p:graphicFrame>
      <p:graphicFrame>
        <p:nvGraphicFramePr>
          <p:cNvPr id="5194" name="Object 17"/>
          <p:cNvGraphicFramePr>
            <a:graphicFrameLocks noChangeAspect="1"/>
          </p:cNvGraphicFramePr>
          <p:nvPr/>
        </p:nvGraphicFramePr>
        <p:xfrm>
          <a:off x="1500188" y="4500563"/>
          <a:ext cx="433387" cy="746125"/>
        </p:xfrm>
        <a:graphic>
          <a:graphicData uri="http://schemas.openxmlformats.org/presentationml/2006/ole">
            <p:oleObj spid="_x0000_s2065" name="Формула" r:id="rId18" imgW="228600" imgH="393480" progId="Equation.3">
              <p:embed/>
            </p:oleObj>
          </a:graphicData>
        </a:graphic>
      </p:graphicFrame>
      <p:graphicFrame>
        <p:nvGraphicFramePr>
          <p:cNvPr id="5195" name="Object 18"/>
          <p:cNvGraphicFramePr>
            <a:graphicFrameLocks noChangeAspect="1"/>
          </p:cNvGraphicFramePr>
          <p:nvPr/>
        </p:nvGraphicFramePr>
        <p:xfrm>
          <a:off x="2474913" y="4533900"/>
          <a:ext cx="433387" cy="746125"/>
        </p:xfrm>
        <a:graphic>
          <a:graphicData uri="http://schemas.openxmlformats.org/presentationml/2006/ole">
            <p:oleObj spid="_x0000_s2066" name="Формула" r:id="rId19" imgW="228600" imgH="393480" progId="Equation.3">
              <p:embed/>
            </p:oleObj>
          </a:graphicData>
        </a:graphic>
      </p:graphicFrame>
      <p:graphicFrame>
        <p:nvGraphicFramePr>
          <p:cNvPr id="5196" name="Object 19"/>
          <p:cNvGraphicFramePr>
            <a:graphicFrameLocks noChangeAspect="1"/>
          </p:cNvGraphicFramePr>
          <p:nvPr/>
        </p:nvGraphicFramePr>
        <p:xfrm>
          <a:off x="3357563" y="4500563"/>
          <a:ext cx="433387" cy="746125"/>
        </p:xfrm>
        <a:graphic>
          <a:graphicData uri="http://schemas.openxmlformats.org/presentationml/2006/ole">
            <p:oleObj spid="_x0000_s2067" name="Формула" r:id="rId20" imgW="228600" imgH="393480" progId="Equation.3">
              <p:embed/>
            </p:oleObj>
          </a:graphicData>
        </a:graphic>
      </p:graphicFrame>
      <p:graphicFrame>
        <p:nvGraphicFramePr>
          <p:cNvPr id="5197" name="Object 20"/>
          <p:cNvGraphicFramePr>
            <a:graphicFrameLocks noChangeAspect="1"/>
          </p:cNvGraphicFramePr>
          <p:nvPr/>
        </p:nvGraphicFramePr>
        <p:xfrm>
          <a:off x="1500188" y="5286375"/>
          <a:ext cx="433387" cy="746125"/>
        </p:xfrm>
        <a:graphic>
          <a:graphicData uri="http://schemas.openxmlformats.org/presentationml/2006/ole">
            <p:oleObj spid="_x0000_s2068" name="Формула" r:id="rId21" imgW="228600" imgH="393480" progId="Equation.3">
              <p:embed/>
            </p:oleObj>
          </a:graphicData>
        </a:graphic>
      </p:graphicFrame>
      <p:graphicFrame>
        <p:nvGraphicFramePr>
          <p:cNvPr id="5198" name="Object 21"/>
          <p:cNvGraphicFramePr>
            <a:graphicFrameLocks noChangeAspect="1"/>
          </p:cNvGraphicFramePr>
          <p:nvPr/>
        </p:nvGraphicFramePr>
        <p:xfrm>
          <a:off x="2428875" y="5286375"/>
          <a:ext cx="433388" cy="746125"/>
        </p:xfrm>
        <a:graphic>
          <a:graphicData uri="http://schemas.openxmlformats.org/presentationml/2006/ole">
            <p:oleObj spid="_x0000_s2069" name="Формула" r:id="rId22" imgW="228600" imgH="393480" progId="Equation.3">
              <p:embed/>
            </p:oleObj>
          </a:graphicData>
        </a:graphic>
      </p:graphicFrame>
      <p:graphicFrame>
        <p:nvGraphicFramePr>
          <p:cNvPr id="5199" name="Object 22"/>
          <p:cNvGraphicFramePr>
            <a:graphicFrameLocks noChangeAspect="1"/>
          </p:cNvGraphicFramePr>
          <p:nvPr/>
        </p:nvGraphicFramePr>
        <p:xfrm>
          <a:off x="3357563" y="5286375"/>
          <a:ext cx="433387" cy="746125"/>
        </p:xfrm>
        <a:graphic>
          <a:graphicData uri="http://schemas.openxmlformats.org/presentationml/2006/ole">
            <p:oleObj spid="_x0000_s2070" name="Формула" r:id="rId23" imgW="228600" imgH="393480" progId="Equation.3">
              <p:embed/>
            </p:oleObj>
          </a:graphicData>
        </a:graphic>
      </p:graphicFrame>
      <p:graphicFrame>
        <p:nvGraphicFramePr>
          <p:cNvPr id="5200" name="Object 23"/>
          <p:cNvGraphicFramePr>
            <a:graphicFrameLocks noChangeAspect="1"/>
          </p:cNvGraphicFramePr>
          <p:nvPr/>
        </p:nvGraphicFramePr>
        <p:xfrm>
          <a:off x="6154738" y="3714750"/>
          <a:ext cx="409575" cy="746125"/>
        </p:xfrm>
        <a:graphic>
          <a:graphicData uri="http://schemas.openxmlformats.org/presentationml/2006/ole">
            <p:oleObj spid="_x0000_s2071" name="Формула" r:id="rId24" imgW="215640" imgH="393480" progId="Equation.3">
              <p:embed/>
            </p:oleObj>
          </a:graphicData>
        </a:graphic>
      </p:graphicFrame>
      <p:graphicFrame>
        <p:nvGraphicFramePr>
          <p:cNvPr id="5201" name="Object 24"/>
          <p:cNvGraphicFramePr>
            <a:graphicFrameLocks noChangeAspect="1"/>
          </p:cNvGraphicFramePr>
          <p:nvPr/>
        </p:nvGraphicFramePr>
        <p:xfrm>
          <a:off x="7011988" y="3714750"/>
          <a:ext cx="409575" cy="746125"/>
        </p:xfrm>
        <a:graphic>
          <a:graphicData uri="http://schemas.openxmlformats.org/presentationml/2006/ole">
            <p:oleObj spid="_x0000_s2072" name="Формула" r:id="rId25" imgW="215640" imgH="393480" progId="Equation.3">
              <p:embed/>
            </p:oleObj>
          </a:graphicData>
        </a:graphic>
      </p:graphicFrame>
      <p:graphicFrame>
        <p:nvGraphicFramePr>
          <p:cNvPr id="5202" name="Object 25"/>
          <p:cNvGraphicFramePr>
            <a:graphicFrameLocks noChangeAspect="1"/>
          </p:cNvGraphicFramePr>
          <p:nvPr/>
        </p:nvGraphicFramePr>
        <p:xfrm>
          <a:off x="7858125" y="3714750"/>
          <a:ext cx="433388" cy="746125"/>
        </p:xfrm>
        <a:graphic>
          <a:graphicData uri="http://schemas.openxmlformats.org/presentationml/2006/ole">
            <p:oleObj spid="_x0000_s2073" name="Формула" r:id="rId26" imgW="228600" imgH="393480" progId="Equation.3">
              <p:embed/>
            </p:oleObj>
          </a:graphicData>
        </a:graphic>
      </p:graphicFrame>
      <p:graphicFrame>
        <p:nvGraphicFramePr>
          <p:cNvPr id="5203" name="Object 26"/>
          <p:cNvGraphicFramePr>
            <a:graphicFrameLocks noChangeAspect="1"/>
          </p:cNvGraphicFramePr>
          <p:nvPr/>
        </p:nvGraphicFramePr>
        <p:xfrm>
          <a:off x="6154738" y="4500563"/>
          <a:ext cx="409575" cy="746125"/>
        </p:xfrm>
        <a:graphic>
          <a:graphicData uri="http://schemas.openxmlformats.org/presentationml/2006/ole">
            <p:oleObj spid="_x0000_s2074" name="Формула" r:id="rId27" imgW="215640" imgH="393480" progId="Equation.3">
              <p:embed/>
            </p:oleObj>
          </a:graphicData>
        </a:graphic>
      </p:graphicFrame>
      <p:graphicFrame>
        <p:nvGraphicFramePr>
          <p:cNvPr id="5204" name="Object 27"/>
          <p:cNvGraphicFramePr>
            <a:graphicFrameLocks noChangeAspect="1"/>
          </p:cNvGraphicFramePr>
          <p:nvPr/>
        </p:nvGraphicFramePr>
        <p:xfrm>
          <a:off x="7011988" y="4500563"/>
          <a:ext cx="409575" cy="746125"/>
        </p:xfrm>
        <a:graphic>
          <a:graphicData uri="http://schemas.openxmlformats.org/presentationml/2006/ole">
            <p:oleObj spid="_x0000_s2075" name="Формула" r:id="rId28" imgW="215640" imgH="393480" progId="Equation.3">
              <p:embed/>
            </p:oleObj>
          </a:graphicData>
        </a:graphic>
      </p:graphicFrame>
      <p:graphicFrame>
        <p:nvGraphicFramePr>
          <p:cNvPr id="5205" name="Object 28"/>
          <p:cNvGraphicFramePr>
            <a:graphicFrameLocks noChangeAspect="1"/>
          </p:cNvGraphicFramePr>
          <p:nvPr/>
        </p:nvGraphicFramePr>
        <p:xfrm>
          <a:off x="7869238" y="4500563"/>
          <a:ext cx="409575" cy="746125"/>
        </p:xfrm>
        <a:graphic>
          <a:graphicData uri="http://schemas.openxmlformats.org/presentationml/2006/ole">
            <p:oleObj spid="_x0000_s2076" name="Формула" r:id="rId29" imgW="215640" imgH="393480" progId="Equation.3">
              <p:embed/>
            </p:oleObj>
          </a:graphicData>
        </a:graphic>
      </p:graphicFrame>
      <p:graphicFrame>
        <p:nvGraphicFramePr>
          <p:cNvPr id="5206" name="Object 29"/>
          <p:cNvGraphicFramePr>
            <a:graphicFrameLocks noChangeAspect="1"/>
          </p:cNvGraphicFramePr>
          <p:nvPr/>
        </p:nvGraphicFramePr>
        <p:xfrm>
          <a:off x="6154738" y="5270500"/>
          <a:ext cx="409575" cy="746125"/>
        </p:xfrm>
        <a:graphic>
          <a:graphicData uri="http://schemas.openxmlformats.org/presentationml/2006/ole">
            <p:oleObj spid="_x0000_s2077" name="Формула" r:id="rId30" imgW="215640" imgH="393480" progId="Equation.3">
              <p:embed/>
            </p:oleObj>
          </a:graphicData>
        </a:graphic>
      </p:graphicFrame>
      <p:graphicFrame>
        <p:nvGraphicFramePr>
          <p:cNvPr id="5207" name="Object 30"/>
          <p:cNvGraphicFramePr>
            <a:graphicFrameLocks noChangeAspect="1"/>
          </p:cNvGraphicFramePr>
          <p:nvPr/>
        </p:nvGraphicFramePr>
        <p:xfrm>
          <a:off x="7011988" y="5253038"/>
          <a:ext cx="409575" cy="746125"/>
        </p:xfrm>
        <a:graphic>
          <a:graphicData uri="http://schemas.openxmlformats.org/presentationml/2006/ole">
            <p:oleObj spid="_x0000_s2078" name="Формула" r:id="rId31" imgW="215640" imgH="393480" progId="Equation.3">
              <p:embed/>
            </p:oleObj>
          </a:graphicData>
        </a:graphic>
      </p:graphicFrame>
      <p:graphicFrame>
        <p:nvGraphicFramePr>
          <p:cNvPr id="5208" name="Object 31"/>
          <p:cNvGraphicFramePr>
            <a:graphicFrameLocks noChangeAspect="1"/>
          </p:cNvGraphicFramePr>
          <p:nvPr/>
        </p:nvGraphicFramePr>
        <p:xfrm>
          <a:off x="7858125" y="5267325"/>
          <a:ext cx="433388" cy="746125"/>
        </p:xfrm>
        <a:graphic>
          <a:graphicData uri="http://schemas.openxmlformats.org/presentationml/2006/ole">
            <p:oleObj spid="_x0000_s2079" name="Формула" r:id="rId32" imgW="228600" imgH="393480" progId="Equation.3">
              <p:embed/>
            </p:oleObj>
          </a:graphicData>
        </a:graphic>
      </p:graphicFrame>
      <p:pic>
        <p:nvPicPr>
          <p:cNvPr id="36" name="Рисунок 35" descr="404507-11633136-640-360.jp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2483768" y="260648"/>
            <a:ext cx="4224469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341438"/>
            <a:ext cx="8362950" cy="4784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FF0000"/>
                </a:solidFill>
              </a:rPr>
              <a:t>       </a:t>
            </a:r>
          </a:p>
          <a:p>
            <a:pPr eaLnBrk="1" hangingPunct="1">
              <a:buFontTx/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3300"/>
                </a:solidFill>
              </a:rPr>
              <a:t>«Чемпион»  -  9  баллов  </a:t>
            </a:r>
          </a:p>
          <a:p>
            <a:pPr eaLnBrk="1" hangingPunct="1">
              <a:buFontTx/>
              <a:buNone/>
            </a:pPr>
            <a:r>
              <a:rPr lang="ru-RU" sz="4400" b="1" dirty="0" smtClean="0">
                <a:solidFill>
                  <a:schemeClr val="accent2"/>
                </a:solidFill>
              </a:rPr>
              <a:t>«Мастер» -  6-7  баллов</a:t>
            </a:r>
            <a:endParaRPr lang="ru-RU" sz="4400" b="1" dirty="0" smtClean="0"/>
          </a:p>
          <a:p>
            <a:pPr eaLnBrk="1" hangingPunct="1"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chemeClr val="hlink"/>
                </a:solidFill>
              </a:rPr>
              <a:t>«Кандидат в мастера»  -    4-5 баллов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none-282534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956249"/>
            <a:ext cx="2232248" cy="1901751"/>
          </a:xfrm>
          <a:prstGeom prst="rect">
            <a:avLst/>
          </a:prstGeom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504056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/>
              <a:t>      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Беговые лыжи стоят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2 000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рублей. В первую неделю зимы действует скидка, которая составляет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4/50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части от стоимости товара. В преддверьях Сочинской олимпиады на эти лыжи есть ещё скидка, которая составляет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3/50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части от стоимости всего товара. Сколько всего рублей будут стоит лыжи с учётом всех скидок?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РЕШЕНИЕ</a:t>
            </a:r>
            <a:r>
              <a:rPr lang="ru-RU" i="1" dirty="0" smtClean="0"/>
              <a:t>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4/50 + 3/50 = 7/50 (руб.) – часть, которую составляют обе скидки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2 000 : 50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7 = 280 (руб.) – составляет вся скидка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2 000 – 280 = 1720 (руб.)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Ответ: 1 720 рублей будут стоит лыжи с учётом всех скидок.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332656"/>
            <a:ext cx="4207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МОЛОДЦЫ!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olymp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340768"/>
            <a:ext cx="6273800" cy="4559300"/>
          </a:xfrm>
          <a:prstGeom prst="rect">
            <a:avLst/>
          </a:prstGeom>
        </p:spPr>
      </p:pic>
      <p:sp>
        <p:nvSpPr>
          <p:cNvPr id="5" name="5-конечная звезда 4"/>
          <p:cNvSpPr/>
          <p:nvPr/>
        </p:nvSpPr>
        <p:spPr>
          <a:xfrm>
            <a:off x="3707904" y="2276872"/>
            <a:ext cx="914400" cy="914400"/>
          </a:xfrm>
          <a:prstGeom prst="star5">
            <a:avLst/>
          </a:prstGeom>
          <a:solidFill>
            <a:srgbClr val="FF33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57224" y="2571744"/>
            <a:ext cx="914400" cy="1843094"/>
            <a:chOff x="1285852" y="1071546"/>
            <a:chExt cx="914400" cy="1843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5852" y="107154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accent2">
                      <a:lumMod val="75000"/>
                    </a:schemeClr>
                  </a:solidFill>
                  <a:cs typeface="Aharoni" pitchFamily="2" charset="-79"/>
                </a:rPr>
                <a:t>6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85852" y="200024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i="1" dirty="0" err="1" smtClean="0">
                  <a:solidFill>
                    <a:srgbClr val="C00000"/>
                  </a:solidFill>
                  <a:cs typeface="Aharoni" pitchFamily="2" charset="-79"/>
                </a:rPr>
                <a:t>П</a:t>
              </a:r>
              <a:endParaRPr lang="ru-RU" sz="4400" b="1" i="1" dirty="0">
                <a:solidFill>
                  <a:srgbClr val="C00000"/>
                </a:solidFill>
                <a:cs typeface="Aharoni" pitchFamily="2" charset="-79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428860" y="4500570"/>
            <a:ext cx="914400" cy="1843094"/>
            <a:chOff x="1285852" y="1071546"/>
            <a:chExt cx="914400" cy="184309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285852" y="107154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accent2">
                      <a:lumMod val="75000"/>
                    </a:schemeClr>
                  </a:solidFill>
                </a:rPr>
                <a:t>35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85852" y="200024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i="1" dirty="0" smtClean="0">
                  <a:solidFill>
                    <a:srgbClr val="C00000"/>
                  </a:solidFill>
                </a:rPr>
                <a:t>Л</a:t>
              </a:r>
              <a:endParaRPr lang="ru-RU" sz="44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143372" y="2571744"/>
            <a:ext cx="914400" cy="1843094"/>
            <a:chOff x="1285852" y="1071546"/>
            <a:chExt cx="914400" cy="184309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85852" y="107154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accent2">
                      <a:lumMod val="75000"/>
                    </a:schemeClr>
                  </a:solidFill>
                </a:rPr>
                <a:t>18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285852" y="200024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i="1" dirty="0" smtClean="0">
                  <a:solidFill>
                    <a:srgbClr val="C00000"/>
                  </a:solidFill>
                </a:rPr>
                <a:t>М</a:t>
              </a:r>
              <a:endParaRPr lang="ru-RU" sz="44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857884" y="4429132"/>
            <a:ext cx="914400" cy="1843094"/>
            <a:chOff x="1285852" y="1071546"/>
            <a:chExt cx="914400" cy="184309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285852" y="107154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accent2">
                      <a:lumMod val="75000"/>
                    </a:schemeClr>
                  </a:solidFill>
                </a:rPr>
                <a:t>24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85852" y="200024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i="1" dirty="0" smtClean="0">
                  <a:solidFill>
                    <a:srgbClr val="C00000"/>
                  </a:solidFill>
                </a:rPr>
                <a:t>И</a:t>
              </a:r>
              <a:endParaRPr lang="ru-RU" sz="44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00958" y="2571744"/>
            <a:ext cx="914400" cy="1843094"/>
            <a:chOff x="1285852" y="1071546"/>
            <a:chExt cx="914400" cy="1843094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85852" y="107154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accent2">
                      <a:lumMod val="75000"/>
                    </a:schemeClr>
                  </a:solidFill>
                </a:rPr>
                <a:t>49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285852" y="200024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i="1" dirty="0" smtClean="0">
                  <a:solidFill>
                    <a:srgbClr val="C00000"/>
                  </a:solidFill>
                </a:rPr>
                <a:t>О</a:t>
              </a:r>
              <a:endParaRPr lang="ru-RU" sz="44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" name="Содержимое 23" descr="olymp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3000372"/>
            <a:ext cx="4950003" cy="35972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43 -0.12477 L -0.65382 -0.303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-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6458 L 0.05053 -0.58449 " pathEditMode="relative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4 -0.18541 L -0.18282 -0.5740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28 -0.17708 L 0.16233 -0.3032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6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56 -0.13519 L 0.67917 -0.30324 " pathEditMode="relative" ptsTypes="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Олимп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olymp-4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786314" y="1285860"/>
            <a:ext cx="4038600" cy="2534686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857365"/>
            <a:ext cx="4038600" cy="5000636"/>
          </a:xfrm>
        </p:spPr>
        <p:txBody>
          <a:bodyPr/>
          <a:lstStyle/>
          <a:p>
            <a:r>
              <a:rPr lang="ru-RU" sz="2400" b="1" i="1" dirty="0" err="1" smtClean="0">
                <a:solidFill>
                  <a:schemeClr val="bg1"/>
                </a:solidFill>
              </a:rPr>
              <a:t>Оли́мп</a:t>
            </a:r>
            <a:r>
              <a:rPr lang="ru-RU" sz="2400" b="1" dirty="0" smtClean="0">
                <a:solidFill>
                  <a:schemeClr val="bg1"/>
                </a:solidFill>
              </a:rPr>
              <a:t>  — наиболее высокий горный массив в Греции.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 древнегреческой мифологии  </a:t>
            </a:r>
            <a:r>
              <a:rPr lang="ru-RU" sz="2400" b="1" i="1" dirty="0" smtClean="0">
                <a:solidFill>
                  <a:schemeClr val="bg1"/>
                </a:solidFill>
              </a:rPr>
              <a:t>Олимп </a:t>
            </a:r>
            <a:r>
              <a:rPr lang="ru-RU" sz="2400" b="1" dirty="0" smtClean="0">
                <a:solidFill>
                  <a:schemeClr val="bg1"/>
                </a:solidFill>
              </a:rPr>
              <a:t>— священная гора, место пребывания богов во главе с  Зевсом.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214438"/>
            <a:ext cx="1239838" cy="12144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100</a:t>
            </a:r>
          </a:p>
        </p:txBody>
      </p:sp>
      <p:sp>
        <p:nvSpPr>
          <p:cNvPr id="5" name="Овал 4"/>
          <p:cNvSpPr/>
          <p:nvPr/>
        </p:nvSpPr>
        <p:spPr>
          <a:xfrm>
            <a:off x="2786063" y="1143000"/>
            <a:ext cx="1285875" cy="12858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99</a:t>
            </a:r>
          </a:p>
        </p:txBody>
      </p:sp>
      <p:sp>
        <p:nvSpPr>
          <p:cNvPr id="6" name="Овал 5"/>
          <p:cNvSpPr/>
          <p:nvPr/>
        </p:nvSpPr>
        <p:spPr>
          <a:xfrm>
            <a:off x="5075238" y="1111250"/>
            <a:ext cx="1260475" cy="125888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33</a:t>
            </a:r>
          </a:p>
        </p:txBody>
      </p:sp>
      <p:sp>
        <p:nvSpPr>
          <p:cNvPr id="7" name="Овал 6"/>
          <p:cNvSpPr/>
          <p:nvPr/>
        </p:nvSpPr>
        <p:spPr>
          <a:xfrm>
            <a:off x="7321550" y="1122363"/>
            <a:ext cx="1258888" cy="1258887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60</a:t>
            </a:r>
          </a:p>
        </p:txBody>
      </p:sp>
      <p:sp>
        <p:nvSpPr>
          <p:cNvPr id="8" name="Овал 7"/>
          <p:cNvSpPr/>
          <p:nvPr/>
        </p:nvSpPr>
        <p:spPr>
          <a:xfrm>
            <a:off x="7339013" y="3003550"/>
            <a:ext cx="1260475" cy="12604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15</a:t>
            </a:r>
          </a:p>
        </p:txBody>
      </p:sp>
      <p:sp>
        <p:nvSpPr>
          <p:cNvPr id="9" name="Овал 8"/>
          <p:cNvSpPr/>
          <p:nvPr/>
        </p:nvSpPr>
        <p:spPr>
          <a:xfrm>
            <a:off x="7339013" y="4930775"/>
            <a:ext cx="1285875" cy="12858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150</a:t>
            </a:r>
          </a:p>
        </p:txBody>
      </p:sp>
      <p:sp>
        <p:nvSpPr>
          <p:cNvPr id="10" name="Овал 9"/>
          <p:cNvSpPr/>
          <p:nvPr/>
        </p:nvSpPr>
        <p:spPr>
          <a:xfrm>
            <a:off x="5072063" y="4916488"/>
            <a:ext cx="1285875" cy="12858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1" name="Овал 10"/>
          <p:cNvSpPr/>
          <p:nvPr/>
        </p:nvSpPr>
        <p:spPr>
          <a:xfrm>
            <a:off x="2786063" y="4916488"/>
            <a:ext cx="1285875" cy="12858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1500" y="4978400"/>
            <a:ext cx="1214438" cy="12144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 </a:t>
            </a:r>
            <a:r>
              <a:rPr lang="ru-RU" sz="3200" b="1" u="sng" dirty="0"/>
              <a:t>3</a:t>
            </a:r>
          </a:p>
          <a:p>
            <a:pPr algn="ctr">
              <a:defRPr/>
            </a:pPr>
            <a:r>
              <a:rPr lang="ru-RU" sz="3200" b="1" dirty="0"/>
              <a:t> 5</a:t>
            </a:r>
          </a:p>
        </p:txBody>
      </p:sp>
      <p:sp>
        <p:nvSpPr>
          <p:cNvPr id="65" name="Стрелка вправо 64"/>
          <p:cNvSpPr/>
          <p:nvPr/>
        </p:nvSpPr>
        <p:spPr>
          <a:xfrm>
            <a:off x="1847850" y="1500188"/>
            <a:ext cx="928688" cy="698500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-1</a:t>
            </a:r>
          </a:p>
        </p:txBody>
      </p:sp>
      <p:sp>
        <p:nvSpPr>
          <p:cNvPr id="81" name="Стрелка вправо 80"/>
          <p:cNvSpPr/>
          <p:nvPr/>
        </p:nvSpPr>
        <p:spPr>
          <a:xfrm>
            <a:off x="4071938" y="1428750"/>
            <a:ext cx="979487" cy="714375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: 3</a:t>
            </a:r>
          </a:p>
        </p:txBody>
      </p:sp>
      <p:sp>
        <p:nvSpPr>
          <p:cNvPr id="82" name="Стрелка вправо 81"/>
          <p:cNvSpPr/>
          <p:nvPr/>
        </p:nvSpPr>
        <p:spPr>
          <a:xfrm>
            <a:off x="6357938" y="1428750"/>
            <a:ext cx="927100" cy="714375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+27</a:t>
            </a:r>
          </a:p>
        </p:txBody>
      </p:sp>
      <p:sp>
        <p:nvSpPr>
          <p:cNvPr id="88" name="Стрелка вниз 87"/>
          <p:cNvSpPr/>
          <p:nvPr/>
        </p:nvSpPr>
        <p:spPr>
          <a:xfrm>
            <a:off x="7451725" y="2357438"/>
            <a:ext cx="1000125" cy="64293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: 4</a:t>
            </a:r>
          </a:p>
        </p:txBody>
      </p:sp>
      <p:sp>
        <p:nvSpPr>
          <p:cNvPr id="89" name="Стрелка вниз 88"/>
          <p:cNvSpPr/>
          <p:nvPr/>
        </p:nvSpPr>
        <p:spPr>
          <a:xfrm>
            <a:off x="7396163" y="4286250"/>
            <a:ext cx="1143000" cy="642938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х10</a:t>
            </a:r>
          </a:p>
        </p:txBody>
      </p:sp>
      <p:sp>
        <p:nvSpPr>
          <p:cNvPr id="90" name="Стрелка влево 89"/>
          <p:cNvSpPr/>
          <p:nvPr/>
        </p:nvSpPr>
        <p:spPr>
          <a:xfrm>
            <a:off x="6324600" y="5176838"/>
            <a:ext cx="1000125" cy="787400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: 25</a:t>
            </a:r>
          </a:p>
        </p:txBody>
      </p:sp>
      <p:sp>
        <p:nvSpPr>
          <p:cNvPr id="91" name="Стрелка влево 90"/>
          <p:cNvSpPr/>
          <p:nvPr/>
        </p:nvSpPr>
        <p:spPr>
          <a:xfrm>
            <a:off x="4065588" y="5214938"/>
            <a:ext cx="1000125" cy="78581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: 2</a:t>
            </a:r>
          </a:p>
        </p:txBody>
      </p:sp>
      <p:sp>
        <p:nvSpPr>
          <p:cNvPr id="92" name="Стрелка влево 91"/>
          <p:cNvSpPr/>
          <p:nvPr/>
        </p:nvSpPr>
        <p:spPr>
          <a:xfrm>
            <a:off x="1838325" y="5214938"/>
            <a:ext cx="928688" cy="78581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: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65" grpId="0" animBg="1"/>
      <p:bldP spid="81" grpId="0" animBg="1"/>
      <p:bldP spid="82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Лыжная эстафета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Estafeta-288x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700808"/>
            <a:ext cx="4107904" cy="42790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85720" y="428604"/>
            <a:ext cx="4040188" cy="639762"/>
          </a:xfrm>
        </p:spPr>
        <p:txBody>
          <a:bodyPr/>
          <a:lstStyle/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ТЕМА: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285720" y="1142984"/>
            <a:ext cx="8358246" cy="1428760"/>
          </a:xfrm>
        </p:spPr>
        <p:txBody>
          <a:bodyPr/>
          <a:lstStyle/>
          <a:p>
            <a:pPr algn="ctr"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Сложение дробей с одинаковыми знаменателями</a:t>
            </a:r>
            <a:endParaRPr lang="ru-RU" sz="4000" i="1" dirty="0">
              <a:solidFill>
                <a:srgbClr val="C0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357158" y="3071810"/>
            <a:ext cx="4041775" cy="639762"/>
          </a:xfrm>
        </p:spPr>
        <p:txBody>
          <a:bodyPr/>
          <a:lstStyle/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ЦЕЛЬ: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285720" y="3929066"/>
            <a:ext cx="8329642" cy="1839907"/>
          </a:xfrm>
        </p:spPr>
        <p:txBody>
          <a:bodyPr/>
          <a:lstStyle/>
          <a:p>
            <a:pPr algn="ctr"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Научиться складывать дроби с одинаковыми 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знаменателями</a:t>
            </a:r>
            <a:endParaRPr lang="ru-RU" sz="4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714348" y="3000372"/>
            <a:ext cx="1000132" cy="1588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14480" y="3000372"/>
            <a:ext cx="1000132" cy="1588"/>
          </a:xfrm>
          <a:prstGeom prst="line">
            <a:avLst/>
          </a:prstGeom>
          <a:ln w="38100">
            <a:solidFill>
              <a:schemeClr val="accent1">
                <a:lumMod val="1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14612" y="3000372"/>
            <a:ext cx="1000132" cy="1588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714744" y="3000372"/>
            <a:ext cx="1000132" cy="1588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14876" y="3000372"/>
            <a:ext cx="1000132" cy="1588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15008" y="3000372"/>
            <a:ext cx="1000132" cy="1588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15140" y="3000372"/>
            <a:ext cx="1000132" cy="1588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 descr="d23a6577074289bb93b34fd342c977f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988840"/>
            <a:ext cx="936104" cy="936104"/>
          </a:xfrm>
          <a:prstGeom prst="rect">
            <a:avLst/>
          </a:prstGeom>
        </p:spPr>
      </p:pic>
      <p:pic>
        <p:nvPicPr>
          <p:cNvPr id="19" name="Рисунок 18" descr="babikov_iv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988840"/>
            <a:ext cx="824880" cy="868685"/>
          </a:xfrm>
          <a:prstGeom prst="rect">
            <a:avLst/>
          </a:prstGeom>
        </p:spPr>
      </p:pic>
      <p:sp>
        <p:nvSpPr>
          <p:cNvPr id="20" name="Левая круглая скобка 19"/>
          <p:cNvSpPr/>
          <p:nvPr/>
        </p:nvSpPr>
        <p:spPr>
          <a:xfrm rot="16200000">
            <a:off x="1511660" y="2312876"/>
            <a:ext cx="432048" cy="1944216"/>
          </a:xfrm>
          <a:prstGeom prst="leftBracket">
            <a:avLst>
              <a:gd name="adj" fmla="val 80987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Левая круглая скобка 20"/>
          <p:cNvSpPr/>
          <p:nvPr/>
        </p:nvSpPr>
        <p:spPr>
          <a:xfrm rot="16200000">
            <a:off x="3995936" y="1772816"/>
            <a:ext cx="432048" cy="3024336"/>
          </a:xfrm>
          <a:prstGeom prst="leftBracket">
            <a:avLst>
              <a:gd name="adj" fmla="val 80987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1115616" y="2996952"/>
            <a:ext cx="1296144" cy="1944216"/>
            <a:chOff x="1259632" y="4005064"/>
            <a:chExt cx="1152128" cy="164341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547664" y="4005064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547664" y="4725144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259632" y="4005065"/>
              <a:ext cx="115212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_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635896" y="3068960"/>
            <a:ext cx="1152128" cy="1643410"/>
            <a:chOff x="2843808" y="4077072"/>
            <a:chExt cx="1152128" cy="164341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131840" y="4797152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131840" y="4077072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843808" y="4077072"/>
              <a:ext cx="115212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_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31" name="Левая круглая скобка 30"/>
          <p:cNvSpPr/>
          <p:nvPr/>
        </p:nvSpPr>
        <p:spPr>
          <a:xfrm rot="16200000">
            <a:off x="2267744" y="1484784"/>
            <a:ext cx="1872208" cy="5040560"/>
          </a:xfrm>
          <a:prstGeom prst="leftBracket">
            <a:avLst>
              <a:gd name="adj" fmla="val 7404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771800" y="5157192"/>
            <a:ext cx="607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6 -0.00023 L 0.29166 -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1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66"/>
                </a:solidFill>
              </a:rPr>
              <a:t>АЛГОРИТМ</a:t>
            </a:r>
            <a:endParaRPr lang="ru-RU" b="1" i="1" dirty="0">
              <a:solidFill>
                <a:srgbClr val="00006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1340768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Прочитай     дробь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2780928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Проверь     одинаковый       ли      знаменатель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4221088"/>
            <a:ext cx="66247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Найди    сумму   числителей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5589240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Знаменатель  оставь  тот   же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995936" y="2276872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995936" y="3717032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995936" y="5085184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Математический хоккей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okej_sp_rusija_italija_AFP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132856"/>
            <a:ext cx="5006685" cy="29319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218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Оформление по умолчанию</vt:lpstr>
      <vt:lpstr>Формула</vt:lpstr>
      <vt:lpstr>МАТЕМАТИКА</vt:lpstr>
      <vt:lpstr>Слайд 2</vt:lpstr>
      <vt:lpstr>Олимп</vt:lpstr>
      <vt:lpstr>Слайд 4</vt:lpstr>
      <vt:lpstr>Лыжная эстафета</vt:lpstr>
      <vt:lpstr>Слайд 6</vt:lpstr>
      <vt:lpstr>Слайд 7</vt:lpstr>
      <vt:lpstr>АЛГОРИТМ</vt:lpstr>
      <vt:lpstr>Математический хоккей</vt:lpstr>
      <vt:lpstr>Слайд 10</vt:lpstr>
      <vt:lpstr>Результаты</vt:lpstr>
      <vt:lpstr>Слайд 12</vt:lpstr>
      <vt:lpstr>РЕШЕНИЕ: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Задача.</dc:title>
  <dc:creator>all</dc:creator>
  <cp:lastModifiedBy>user</cp:lastModifiedBy>
  <cp:revision>92</cp:revision>
  <dcterms:created xsi:type="dcterms:W3CDTF">2001-12-31T21:17:02Z</dcterms:created>
  <dcterms:modified xsi:type="dcterms:W3CDTF">2013-11-21T17:41:46Z</dcterms:modified>
</cp:coreProperties>
</file>