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uxfon.com/large/201203/9754.jpg" TargetMode="External"/><Relationship Id="rId2" Type="http://schemas.openxmlformats.org/officeDocument/2006/relationships/hyperlink" Target="http://www.ladon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hyperlink" Target="http://club.osinka.ru/picture-7249178" TargetMode="External"/><Relationship Id="rId4" Type="http://schemas.openxmlformats.org/officeDocument/2006/relationships/hyperlink" Target="http://www.csdb.debryansk.ru/bibl6_clip_image00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56992"/>
            <a:ext cx="8242209" cy="324036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учителя английского языка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Шапшинская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Высокогорского района                              Республики Татарстан»</a:t>
            </a:r>
          </a:p>
          <a:p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Нигматуллиной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Ляли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Султановны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– 2015 учебный год</a:t>
            </a:r>
            <a:endParaRPr lang="ru-RU" sz="2400" b="1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63113" y="0"/>
            <a:ext cx="7772400" cy="2162721"/>
          </a:xfrm>
        </p:spPr>
        <p:txBody>
          <a:bodyPr>
            <a:norm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It's a teacher who can open the door, but it's </a:t>
            </a:r>
            <a:r>
              <a:rPr lang="ru-RU" sz="16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400" b="1" dirty="0" smtClean="0">
                <a:solidFill>
                  <a:srgbClr val="FF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pupil who must enter it</a:t>
            </a:r>
            <a:r>
              <a:rPr lang="ru-RU" sz="2400" b="1" dirty="0">
                <a:solidFill>
                  <a:srgbClr val="FF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Confucius</a:t>
            </a:r>
            <a:endParaRPr lang="ru-RU" sz="16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9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 A  LOT OF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8002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Когда используются эти слова?</a:t>
            </a:r>
          </a:p>
          <a:p>
            <a:endParaRPr lang="ru-RU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Давайте вместе с вами найдем правильный ответ!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4896544" cy="2448271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Мы  употребляем  слово 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“many’’,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предметы или живые существа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можно сосчитать, например:</a:t>
            </a:r>
            <a:b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много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ручек ---------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pens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много друзей -------- 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friends</a:t>
            </a:r>
            <a:b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67544" y="3319657"/>
            <a:ext cx="4425280" cy="27363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 употребляем  слово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“much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’’,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предметы или живые существа </a:t>
            </a: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сосчитать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нельзя,  например: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много снега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--------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much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snow</a:t>
            </a: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много  воды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-------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4710" y="3973434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5282" y="5350393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6083" y="396082"/>
            <a:ext cx="18764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2132856"/>
            <a:ext cx="2857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Помните!  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Remember!</a:t>
            </a:r>
            <a:endParaRPr lang="ru-RU" sz="2400" b="1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0364" y="980727"/>
            <a:ext cx="8363272" cy="5522009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утвердительных предложениях  вместо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  </a:t>
            </a:r>
            <a:r>
              <a:rPr lang="en-US" sz="24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часто 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употребляется слово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lot of –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много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например:</a:t>
            </a:r>
          </a:p>
          <a:p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have  got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lot of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books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have got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lot of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hens.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648515"/>
            <a:ext cx="2100900" cy="1713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365104"/>
            <a:ext cx="2574087" cy="1930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6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6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ru-RU" sz="24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Использованные ресурсы</a:t>
            </a:r>
            <a:r>
              <a:rPr lang="en-US" sz="24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endParaRPr lang="en-US" sz="24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использовались картинки с интернет-сайтов: 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www.ladoni.ru</a:t>
            </a:r>
            <a:endParaRPr lang="en-US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anna-luiza.narod.ru</a:t>
            </a: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clonewars.narod.ru</a:t>
            </a: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Aceweb.narod.ru</a:t>
            </a:r>
          </a:p>
          <a:p>
            <a:pPr marL="0" lvl="0" indent="0">
              <a:buClr>
                <a:srgbClr val="F0A22E"/>
              </a:buClr>
              <a:buSzPct val="70000"/>
              <a:buNone/>
              <a:defRPr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http://luxfon.com/large/201203/9754.jpg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снег</a:t>
            </a:r>
          </a:p>
          <a:p>
            <a:pPr marL="0" lvl="0" indent="0">
              <a:buClr>
                <a:srgbClr val="F0A22E"/>
              </a:buClr>
              <a:buSzPct val="70000"/>
              <a:buNone/>
              <a:defRPr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http://www.csdb.debryansk.ru/bibl6_clip_image002.jpg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</a:t>
            </a:r>
            <a:endParaRPr lang="ru-RU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F0A22E"/>
              </a:buClr>
              <a:buSzPct val="70000"/>
              <a:buNone/>
              <a:defRPr/>
            </a:pP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http://club.osinka.ru/picture-7249178</a:t>
            </a:r>
            <a:endParaRPr lang="ru-RU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F0A22E"/>
              </a:buClr>
              <a:buSzPct val="70000"/>
              <a:buFont typeface="Wingdings" pitchFamily="2" charset="2"/>
              <a:buChar char="§"/>
              <a:defRPr/>
            </a:pPr>
            <a:endParaRPr lang="ru-RU" sz="1800" dirty="0">
              <a:solidFill>
                <a:srgbClr val="4E3B30">
                  <a:shade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250"/>
              </a:spcBef>
              <a:buClr>
                <a:srgbClr val="0BD0D9"/>
              </a:buClr>
              <a:buSzPct val="95000"/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Учебник: «Английский с удовольствием. 3  класс» (“ </a:t>
            </a:r>
            <a:r>
              <a:rPr lang="en-US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Enjoy English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”). Учебник для 3 класса общеобразовательных учреждений. Авторы: М.З. </a:t>
            </a:r>
            <a:r>
              <a:rPr lang="ru-RU" sz="19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Биболетова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О.А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Денисенко,  Н.Н. </a:t>
            </a:r>
            <a:r>
              <a:rPr lang="ru-RU" sz="19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Трубанева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Обнинск, «Титул», 2008.</a:t>
            </a: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050" y="1400609"/>
            <a:ext cx="18097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205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It's a teacher who can open the door, but it's                                        a pupil who must enter it.                                                                                                            Confucius</vt:lpstr>
      <vt:lpstr> MANY,  MUCH  and  A  LOT OF</vt:lpstr>
      <vt:lpstr>Мы  употребляем  слово  “many’’, когда предметы или живые существа      можно сосчитать, например:       много ручек --------- many  pens      много друзей --------  many friends </vt:lpstr>
      <vt:lpstr>Помните!  Remember!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MANY   AND  MUCH</dc:title>
  <dc:creator>Светлана</dc:creator>
  <cp:lastModifiedBy>Ляля</cp:lastModifiedBy>
  <cp:revision>68</cp:revision>
  <dcterms:created xsi:type="dcterms:W3CDTF">2014-12-01T10:29:20Z</dcterms:created>
  <dcterms:modified xsi:type="dcterms:W3CDTF">2014-12-03T15:49:25Z</dcterms:modified>
</cp:coreProperties>
</file>