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19.jpeg"/><Relationship Id="rId4" Type="http://schemas.openxmlformats.org/officeDocument/2006/relationships/image" Target="../media/image16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1.png"/><Relationship Id="rId7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6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5.png"/><Relationship Id="rId4" Type="http://schemas.openxmlformats.org/officeDocument/2006/relationships/image" Target="../media/image27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.png"/><Relationship Id="rId7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22.png"/><Relationship Id="rId4" Type="http://schemas.openxmlformats.org/officeDocument/2006/relationships/image" Target="../media/image5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31.png"/><Relationship Id="rId7" Type="http://schemas.openxmlformats.org/officeDocument/2006/relationships/image" Target="../media/image22.png"/><Relationship Id="rId12" Type="http://schemas.openxmlformats.org/officeDocument/2006/relationships/image" Target="../media/image19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13.png"/><Relationship Id="rId5" Type="http://schemas.openxmlformats.org/officeDocument/2006/relationships/image" Target="../media/image27.png"/><Relationship Id="rId10" Type="http://schemas.openxmlformats.org/officeDocument/2006/relationships/image" Target="../media/image4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числа </a:t>
            </a: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857364"/>
            <a:ext cx="410527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214818"/>
            <a:ext cx="4953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642918"/>
            <a:ext cx="25336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429520" y="4810125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05550" y="0"/>
            <a:ext cx="28384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числа </a:t>
            </a:r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6550" y="1643856"/>
            <a:ext cx="33909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00438"/>
            <a:ext cx="409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786322"/>
            <a:ext cx="7048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10350" y="0"/>
            <a:ext cx="25336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643446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42918"/>
            <a:ext cx="28384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числа </a:t>
            </a:r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72496" y="1600200"/>
            <a:ext cx="23990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000372"/>
            <a:ext cx="476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000504"/>
            <a:ext cx="619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5072074"/>
            <a:ext cx="53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4714884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214290"/>
            <a:ext cx="25336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36" y="3929066"/>
            <a:ext cx="28384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22" y="1071546"/>
            <a:ext cx="3095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числа </a:t>
            </a:r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64768" y="1600200"/>
            <a:ext cx="18144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786058"/>
            <a:ext cx="4406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71876"/>
            <a:ext cx="41550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500570"/>
            <a:ext cx="357190" cy="65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5286388"/>
            <a:ext cx="2925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42852"/>
            <a:ext cx="28384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4357694"/>
            <a:ext cx="25336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86644" y="4572008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 descr="D:\КАРТИНКИ\Коллекция КАРТИНОК\Животные\72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15140" y="142852"/>
            <a:ext cx="2016224" cy="168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числа </a:t>
            </a:r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72232" y="1142984"/>
            <a:ext cx="2571768" cy="516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2590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785926"/>
            <a:ext cx="25336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429132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2714620"/>
            <a:ext cx="495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2571744"/>
            <a:ext cx="4953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0" y="3857628"/>
            <a:ext cx="7048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786" y="5143512"/>
            <a:ext cx="476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15338" y="5143512"/>
            <a:ext cx="476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72462" y="3929066"/>
            <a:ext cx="642942" cy="93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числа </a:t>
            </a:r>
            <a:r>
              <a:rPr lang="ru-RU" dirty="0" smtClean="0"/>
              <a:t>7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86124"/>
            <a:ext cx="19145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71612"/>
            <a:ext cx="25336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D:\КАРТИНКИ\Коллекция КАРТИНОК\Животные\72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86182" y="4643446"/>
            <a:ext cx="2019300" cy="1676400"/>
          </a:xfrm>
          <a:prstGeom prst="rect">
            <a:avLst/>
          </a:prstGeom>
          <a:noFill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6525" y="1428736"/>
            <a:ext cx="26574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43900" y="3143248"/>
            <a:ext cx="5905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43900" y="4286256"/>
            <a:ext cx="495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2462" y="5572140"/>
            <a:ext cx="642942" cy="93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числа </a:t>
            </a:r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3095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409575"/>
            <a:ext cx="2714625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001024" y="2071678"/>
            <a:ext cx="7239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3900" y="3357562"/>
            <a:ext cx="5905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4500570"/>
            <a:ext cx="495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43900" y="5715016"/>
            <a:ext cx="642942" cy="93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1285860"/>
            <a:ext cx="25336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3357562"/>
            <a:ext cx="19145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числа </a:t>
            </a:r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26193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610350" y="285728"/>
            <a:ext cx="25336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5550" y="4067175"/>
            <a:ext cx="28384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4810125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1500174"/>
            <a:ext cx="3095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2000240"/>
            <a:ext cx="514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71604" y="3286124"/>
            <a:ext cx="7239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43042" y="4500570"/>
            <a:ext cx="5905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14480" y="5643578"/>
            <a:ext cx="495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числа </a:t>
            </a:r>
            <a:r>
              <a:rPr lang="ru-RU" dirty="0" smtClean="0"/>
              <a:t>10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561975"/>
            <a:ext cx="226695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1785926"/>
            <a:ext cx="571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2714620"/>
            <a:ext cx="514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786710" y="3786190"/>
            <a:ext cx="6580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4857760"/>
            <a:ext cx="52387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9586" y="5857892"/>
            <a:ext cx="428628" cy="84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428604"/>
            <a:ext cx="25336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3357562"/>
            <a:ext cx="19145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4810125"/>
            <a:ext cx="1485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57620" y="1285860"/>
            <a:ext cx="2428892" cy="1838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 descr="D:\КАРТИНКИ\Коллекция КАРТИНОК\Животные\72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14612" y="3143248"/>
            <a:ext cx="20193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27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Состав числа 2</vt:lpstr>
      <vt:lpstr>Состав числа 3</vt:lpstr>
      <vt:lpstr>Состав числа 4</vt:lpstr>
      <vt:lpstr>Состав числа 5</vt:lpstr>
      <vt:lpstr>Состав числа 6</vt:lpstr>
      <vt:lpstr>Состав числа 7</vt:lpstr>
      <vt:lpstr>Состав числа 8</vt:lpstr>
      <vt:lpstr>Состав числа 9</vt:lpstr>
      <vt:lpstr>Состав числа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числа 2</dc:title>
  <dc:creator>1</dc:creator>
  <cp:lastModifiedBy>1</cp:lastModifiedBy>
  <cp:revision>9</cp:revision>
  <dcterms:created xsi:type="dcterms:W3CDTF">2015-09-05T12:22:11Z</dcterms:created>
  <dcterms:modified xsi:type="dcterms:W3CDTF">2015-09-05T13:43:07Z</dcterms:modified>
</cp:coreProperties>
</file>