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79" r:id="rId3"/>
    <p:sldId id="267" r:id="rId4"/>
    <p:sldId id="269" r:id="rId5"/>
    <p:sldId id="272" r:id="rId6"/>
    <p:sldId id="270" r:id="rId7"/>
    <p:sldId id="273" r:id="rId8"/>
    <p:sldId id="259" r:id="rId9"/>
    <p:sldId id="274" r:id="rId10"/>
    <p:sldId id="261" r:id="rId11"/>
    <p:sldId id="275" r:id="rId12"/>
    <p:sldId id="262" r:id="rId13"/>
    <p:sldId id="276" r:id="rId14"/>
    <p:sldId id="258" r:id="rId15"/>
    <p:sldId id="257" r:id="rId16"/>
    <p:sldId id="277" r:id="rId17"/>
    <p:sldId id="256" r:id="rId18"/>
    <p:sldId id="278" r:id="rId19"/>
  </p:sldIdLst>
  <p:sldSz cx="6858000" cy="9144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8000"/>
    <a:srgbClr val="CC00CC"/>
    <a:srgbClr val="FF3399"/>
    <a:srgbClr val="B800B8"/>
    <a:srgbClr val="8A8292"/>
    <a:srgbClr val="66CCFF"/>
    <a:srgbClr val="FF6600"/>
    <a:srgbClr val="E6AF00"/>
    <a:srgbClr val="FFD72F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23B9C-0393-4DF9-9C9F-D46396CC022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FBD5B-5B49-47A6-B5E4-EED520430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241E2-E263-4261-B89B-F29E989D915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 descr="kjh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3136" y="5940152"/>
            <a:ext cx="162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,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80" y="5940152"/>
            <a:ext cx="1620000" cy="2159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 descr="';l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6912" y="5940152"/>
            <a:ext cx="162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1268760" y="1763688"/>
          <a:ext cx="4248472" cy="1224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Равнобедренный треугольник 40"/>
          <p:cNvSpPr/>
          <p:nvPr/>
        </p:nvSpPr>
        <p:spPr>
          <a:xfrm>
            <a:off x="1124744" y="395536"/>
            <a:ext cx="4572000" cy="1368000"/>
          </a:xfrm>
          <a:prstGeom prst="triangl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36912" y="683568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3399"/>
                </a:solidFill>
                <a:latin typeface="Arial Narrow" pitchFamily="34" charset="0"/>
              </a:rPr>
              <a:t>2</a:t>
            </a:r>
            <a:endParaRPr lang="ru-RU" sz="96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0808" y="1835696"/>
            <a:ext cx="1260000" cy="1099547"/>
          </a:xfrm>
          <a:prstGeom prst="rect">
            <a:avLst/>
          </a:prstGeom>
        </p:spPr>
      </p:pic>
      <p:pic>
        <p:nvPicPr>
          <p:cNvPr id="44" name="Рисунок 43" descr="0_6c947_87c6edc6_XX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61048" y="1835696"/>
            <a:ext cx="1260000" cy="1099547"/>
          </a:xfrm>
          <a:prstGeom prst="rect">
            <a:avLst/>
          </a:prstGeom>
        </p:spPr>
      </p:pic>
      <p:pic>
        <p:nvPicPr>
          <p:cNvPr id="14" name="Рисунок 13" descr="Рисунок1.png"/>
          <p:cNvPicPr>
            <a:picLocks noChangeAspect="1"/>
          </p:cNvPicPr>
          <p:nvPr/>
        </p:nvPicPr>
        <p:blipFill>
          <a:blip r:embed="rId8" cstate="print"/>
          <a:srcRect l="5901" r="5901" b="40781"/>
          <a:stretch>
            <a:fillRect/>
          </a:stretch>
        </p:blipFill>
        <p:spPr>
          <a:xfrm>
            <a:off x="0" y="2843808"/>
            <a:ext cx="6858000" cy="1469573"/>
          </a:xfrm>
          <a:prstGeom prst="rect">
            <a:avLst/>
          </a:prstGeom>
        </p:spPr>
      </p:pic>
      <p:pic>
        <p:nvPicPr>
          <p:cNvPr id="15" name="Рисунок 14" descr="Рисунок2.png"/>
          <p:cNvPicPr>
            <a:picLocks noChangeAspect="1"/>
          </p:cNvPicPr>
          <p:nvPr/>
        </p:nvPicPr>
        <p:blipFill>
          <a:blip r:embed="rId9" cstate="print"/>
          <a:srcRect b="41140"/>
          <a:stretch>
            <a:fillRect/>
          </a:stretch>
        </p:blipFill>
        <p:spPr>
          <a:xfrm>
            <a:off x="0" y="4211960"/>
            <a:ext cx="6858000" cy="16836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B8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2776" y="6228184"/>
            <a:ext cx="3857144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6" name="Рисунок 1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4" name="Рисунок 23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FFD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rial Narrow" pitchFamily="34" charset="0"/>
              </a:rPr>
              <a:t>7</a:t>
            </a:r>
            <a:endParaRPr lang="ru-RU" sz="9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69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4784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309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293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317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285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FFD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rial Narrow" pitchFamily="34" charset="0"/>
              </a:rPr>
              <a:t>7</a:t>
            </a:r>
            <a:endParaRPr lang="ru-RU" sz="9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69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4784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309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293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317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285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E6AF00"/>
                </a:solidFill>
                <a:latin typeface="Arial Narrow" pitchFamily="34" charset="0"/>
              </a:rPr>
              <a:t>8</a:t>
            </a:r>
            <a:endParaRPr lang="ru-RU" sz="9600" b="1" dirty="0">
              <a:solidFill>
                <a:srgbClr val="E6AF00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7403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138734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93082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272291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51499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427970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07179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86387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38" name="Рисунок 3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39" name="Рисунок 3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40" name="Рисунок 3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41" name="Рисунок 4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  <p:pic>
        <p:nvPicPr>
          <p:cNvPr id="42" name="Рисунок 4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pic>
        <p:nvPicPr>
          <p:cNvPr id="43" name="Рисунок 4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E6AF00"/>
                </a:solidFill>
                <a:latin typeface="Arial Narrow" pitchFamily="34" charset="0"/>
              </a:rPr>
              <a:t>8</a:t>
            </a:r>
            <a:endParaRPr lang="ru-RU" sz="9600" b="1" dirty="0">
              <a:solidFill>
                <a:srgbClr val="E6AF00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7403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138734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93082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272291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51499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427970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07179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86387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38" name="Рисунок 3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39" name="Рисунок 3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40" name="Рисунок 3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41" name="Рисунок 4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pic>
        <p:nvPicPr>
          <p:cNvPr id="42" name="Рисунок 4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pic>
        <p:nvPicPr>
          <p:cNvPr id="43" name="Рисунок 4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6600"/>
                </a:solidFill>
                <a:latin typeface="Arial Narrow" pitchFamily="34" charset="0"/>
              </a:rPr>
              <a:t>9</a:t>
            </a:r>
            <a:endParaRPr lang="ru-RU" sz="96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6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728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6872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4944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1088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160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7232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8A829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2483768"/>
            <a:ext cx="1260000" cy="1102500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3707904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3707904"/>
            <a:ext cx="1260000" cy="1102500"/>
          </a:xfrm>
          <a:prstGeom prst="rect">
            <a:avLst/>
          </a:prstGeom>
        </p:spPr>
      </p:pic>
      <p:pic>
        <p:nvPicPr>
          <p:cNvPr id="34" name="Рисунок 3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4932040"/>
            <a:ext cx="1260000" cy="1099547"/>
          </a:xfrm>
          <a:prstGeom prst="rect">
            <a:avLst/>
          </a:prstGeom>
        </p:spPr>
      </p:pic>
      <p:pic>
        <p:nvPicPr>
          <p:cNvPr id="35" name="Рисунок 3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4932040"/>
            <a:ext cx="1260000" cy="1102500"/>
          </a:xfrm>
          <a:prstGeom prst="rect">
            <a:avLst/>
          </a:prstGeom>
        </p:spPr>
      </p:pic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6156176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6600"/>
                </a:solidFill>
                <a:latin typeface="Arial Narrow" pitchFamily="34" charset="0"/>
              </a:rPr>
              <a:t>9</a:t>
            </a:r>
            <a:endParaRPr lang="ru-RU" sz="96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6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728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6872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4944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1088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160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7232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4932040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6156176"/>
            <a:ext cx="1260000" cy="1099547"/>
          </a:xfrm>
          <a:prstGeom prst="rect">
            <a:avLst/>
          </a:prstGeom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8A829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34" name="Рисунок 3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35" name="Рисунок 3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96752" y="1907704"/>
          <a:ext cx="4248472" cy="6120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052736" y="539552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64904" y="827584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Arial Narrow" pitchFamily="34" charset="0"/>
              </a:rPr>
              <a:t>10</a:t>
            </a:r>
            <a:endParaRPr lang="ru-RU" sz="9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064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0872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5679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0486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293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100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4908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9715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44522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9329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1979712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320384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442798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565212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6876256"/>
            <a:ext cx="1260000" cy="1099547"/>
          </a:xfrm>
          <a:prstGeom prst="rect">
            <a:avLst/>
          </a:prstGeom>
        </p:spPr>
      </p:pic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3203848"/>
            <a:ext cx="1260000" cy="1099547"/>
          </a:xfrm>
          <a:prstGeom prst="rect">
            <a:avLst/>
          </a:prstGeom>
        </p:spPr>
      </p:pic>
      <p:pic>
        <p:nvPicPr>
          <p:cNvPr id="40" name="Рисунок 39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3203848"/>
            <a:ext cx="1260000" cy="1102500"/>
          </a:xfrm>
          <a:prstGeom prst="rect">
            <a:avLst/>
          </a:prstGeom>
        </p:spPr>
      </p:pic>
      <p:pic>
        <p:nvPicPr>
          <p:cNvPr id="41" name="Рисунок 4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1979712"/>
            <a:ext cx="1260000" cy="1099547"/>
          </a:xfrm>
          <a:prstGeom prst="rect">
            <a:avLst/>
          </a:prstGeom>
        </p:spPr>
      </p:pic>
      <p:pic>
        <p:nvPicPr>
          <p:cNvPr id="42" name="Рисунок 41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1979712"/>
            <a:ext cx="1260000" cy="1102500"/>
          </a:xfrm>
          <a:prstGeom prst="rect">
            <a:avLst/>
          </a:prstGeom>
        </p:spPr>
      </p:pic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4427984"/>
            <a:ext cx="1260000" cy="1099547"/>
          </a:xfrm>
          <a:prstGeom prst="rect">
            <a:avLst/>
          </a:prstGeom>
        </p:spPr>
      </p:pic>
      <p:pic>
        <p:nvPicPr>
          <p:cNvPr id="44" name="Рисунок 43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4427984"/>
            <a:ext cx="1260000" cy="1102500"/>
          </a:xfrm>
          <a:prstGeom prst="rect">
            <a:avLst/>
          </a:prstGeom>
        </p:spPr>
      </p:pic>
      <p:pic>
        <p:nvPicPr>
          <p:cNvPr id="45" name="Рисунок 44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5652120"/>
            <a:ext cx="1260000" cy="1099547"/>
          </a:xfrm>
          <a:prstGeom prst="rect">
            <a:avLst/>
          </a:prstGeom>
        </p:spPr>
      </p:pic>
      <p:pic>
        <p:nvPicPr>
          <p:cNvPr id="46" name="Рисунок 45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5652120"/>
            <a:ext cx="1260000" cy="1102500"/>
          </a:xfrm>
          <a:prstGeom prst="rect">
            <a:avLst/>
          </a:prstGeom>
        </p:spPr>
      </p:pic>
      <p:pic>
        <p:nvPicPr>
          <p:cNvPr id="47" name="Рисунок 46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6876256"/>
            <a:ext cx="1260000" cy="1099547"/>
          </a:xfrm>
          <a:prstGeom prst="rect">
            <a:avLst/>
          </a:prstGeom>
        </p:spPr>
      </p:pic>
      <p:pic>
        <p:nvPicPr>
          <p:cNvPr id="48" name="Рисунок 47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687625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96752" y="1907704"/>
          <a:ext cx="4248472" cy="6120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052736" y="539552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64904" y="827584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Arial Narrow" pitchFamily="34" charset="0"/>
              </a:rPr>
              <a:t>10</a:t>
            </a:r>
            <a:endParaRPr lang="ru-RU" sz="9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064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0872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5679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0486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293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100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4908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9715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44522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9329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1979712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320384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442798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565212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6876256"/>
            <a:ext cx="1260000" cy="1099547"/>
          </a:xfrm>
          <a:prstGeom prst="rect">
            <a:avLst/>
          </a:prstGeom>
        </p:spPr>
      </p:pic>
      <p:sp>
        <p:nvSpPr>
          <p:cNvPr id="36" name="Управляющая кнопка: далее 35">
            <a:hlinkClick r:id="" action="ppaction://hlinkshowjump?jump=endshow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3203848"/>
            <a:ext cx="1260000" cy="1099547"/>
          </a:xfrm>
          <a:prstGeom prst="rect">
            <a:avLst/>
          </a:prstGeom>
        </p:spPr>
      </p:pic>
      <p:pic>
        <p:nvPicPr>
          <p:cNvPr id="40" name="Рисунок 39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3203848"/>
            <a:ext cx="1260000" cy="1102500"/>
          </a:xfrm>
          <a:prstGeom prst="rect">
            <a:avLst/>
          </a:prstGeom>
        </p:spPr>
      </p:pic>
      <p:pic>
        <p:nvPicPr>
          <p:cNvPr id="41" name="Рисунок 4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1979712"/>
            <a:ext cx="1260000" cy="1099547"/>
          </a:xfrm>
          <a:prstGeom prst="rect">
            <a:avLst/>
          </a:prstGeom>
        </p:spPr>
      </p:pic>
      <p:pic>
        <p:nvPicPr>
          <p:cNvPr id="42" name="Рисунок 41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1979712"/>
            <a:ext cx="1260000" cy="1102500"/>
          </a:xfrm>
          <a:prstGeom prst="rect">
            <a:avLst/>
          </a:prstGeom>
        </p:spPr>
      </p:pic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4427984"/>
            <a:ext cx="1260000" cy="1099547"/>
          </a:xfrm>
          <a:prstGeom prst="rect">
            <a:avLst/>
          </a:prstGeom>
        </p:spPr>
      </p:pic>
      <p:pic>
        <p:nvPicPr>
          <p:cNvPr id="44" name="Рисунок 43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4427984"/>
            <a:ext cx="1260000" cy="1102500"/>
          </a:xfrm>
          <a:prstGeom prst="rect">
            <a:avLst/>
          </a:prstGeom>
        </p:spPr>
      </p:pic>
      <p:pic>
        <p:nvPicPr>
          <p:cNvPr id="45" name="Рисунок 44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5652120"/>
            <a:ext cx="1260000" cy="1099547"/>
          </a:xfrm>
          <a:prstGeom prst="rect">
            <a:avLst/>
          </a:prstGeom>
        </p:spPr>
      </p:pic>
      <p:pic>
        <p:nvPicPr>
          <p:cNvPr id="46" name="Рисунок 45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5652120"/>
            <a:ext cx="1260000" cy="1102500"/>
          </a:xfrm>
          <a:prstGeom prst="rect">
            <a:avLst/>
          </a:prstGeom>
        </p:spPr>
      </p:pic>
      <p:pic>
        <p:nvPicPr>
          <p:cNvPr id="47" name="Рисунок 46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6876256"/>
            <a:ext cx="1260000" cy="1099547"/>
          </a:xfrm>
          <a:prstGeom prst="rect">
            <a:avLst/>
          </a:prstGeom>
        </p:spPr>
      </p:pic>
      <p:pic>
        <p:nvPicPr>
          <p:cNvPr id="48" name="Рисунок 47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687625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Справка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1835696"/>
            <a:ext cx="6172200" cy="603461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Презентация с триггерами.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Закрытые окошки с составным слагаемым открываются по щелчку на любое окошко, в любом порядке.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Переход на следующий слайд по кнопке справа.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Состав чисел 3, 4, 5 – здесь объясняем, закрепляем и повторяем  переместительный закон сложения (2+1 и 1+2 одно и то же).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Состав чисел  от 4 до 10 представлен двумя вариантами слайдов. На одном слайде за закрытым окошком второе составное слагаемое,  на другом слайде – первое составное слагаемое.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1224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3399"/>
                </a:solidFill>
                <a:latin typeface="Arial Narrow" pitchFamily="34" charset="0"/>
              </a:rPr>
              <a:t>2</a:t>
            </a:r>
            <a:endParaRPr lang="ru-RU" sz="96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WQ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4744" y="4572000"/>
            <a:ext cx="4402709" cy="3528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2" name="Рисунок 11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13" name="Рисунок 1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2448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3</a:t>
            </a:r>
            <a:endParaRPr lang="ru-RU" sz="96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4" name="Picture 2" descr="D:\Мои документы\они\щеноч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744" y="5220072"/>
            <a:ext cx="4473033" cy="344330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3" name="Рисунок 1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4" name="Рисунок 1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15" name="Рисунок 1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16" name="Рисунок 15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4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sdh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688" y="6422700"/>
            <a:ext cx="5279649" cy="2721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4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sdh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688" y="6422700"/>
            <a:ext cx="5279649" cy="2721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 Narrow" pitchFamily="34" charset="0"/>
              </a:rPr>
              <a:t>5</a:t>
            </a:r>
            <a:endParaRPr lang="ru-RU" sz="9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XFD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7524328"/>
            <a:ext cx="4140000" cy="12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XFDS.png"/>
          <p:cNvPicPr>
            <a:picLocks noChangeAspect="1"/>
          </p:cNvPicPr>
          <p:nvPr/>
        </p:nvPicPr>
        <p:blipFill>
          <a:blip r:embed="rId4" cstate="print"/>
          <a:srcRect l="36446"/>
          <a:stretch>
            <a:fillRect/>
          </a:stretch>
        </p:blipFill>
        <p:spPr>
          <a:xfrm>
            <a:off x="4221088" y="7524328"/>
            <a:ext cx="2636912" cy="1241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9" name="Рисунок 2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 Narrow" pitchFamily="34" charset="0"/>
              </a:rPr>
              <a:t>5</a:t>
            </a:r>
            <a:endParaRPr lang="ru-RU" sz="9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XFD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7524328"/>
            <a:ext cx="4140000" cy="12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XFDS.png"/>
          <p:cNvPicPr>
            <a:picLocks noChangeAspect="1"/>
          </p:cNvPicPr>
          <p:nvPr/>
        </p:nvPicPr>
        <p:blipFill>
          <a:blip r:embed="rId4" cstate="print"/>
          <a:srcRect l="36446"/>
          <a:stretch>
            <a:fillRect/>
          </a:stretch>
        </p:blipFill>
        <p:spPr>
          <a:xfrm>
            <a:off x="4221088" y="7524328"/>
            <a:ext cx="2636912" cy="1241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9" name="Рисунок 2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B8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2776" y="6228184"/>
            <a:ext cx="3857144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6" name="Рисунок 1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4" name="Рисунок 23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UUID" val="{5A0F5702-3A9B-4799-AF07-96C5C4E14A3C}"/>
  <p:tag name="ISPRING_RESOURCE_FOLDER" val="C:\Users\PC\Desktop\ЧИСЛОВЫЕ ДОМИКИ\"/>
  <p:tag name="ISPRING_PRESENTATION_PATH" val="C:\Users\PC\Desktop\ЧИСЛОВЫЕ ДОМИКИ.pptx"/>
  <p:tag name="ISPRING_PRESENTATION_INFO" val="&lt;?xml version=&quot;1.0&quot; encoding=&quot;UTF-8&quot; standalone=&quot;no&quot; ?&gt;&#10;&lt;presentation&gt;&#10;&#10;  &lt;slides&gt;&#10;    &lt;slide duration=&quot;6414&quot; id=&quot;{AFB1B5E4-6232-4C81-A35F-DBFBCD22F13F}&quot; pptId=&quot;271&quot; transitionDuration=&quot;0&quot;/&gt;&#10;    &lt;slide duration=&quot;7111&quot; id=&quot;{A15474D8-8CA4-43A5-843A-E7D8F80BC87C}&quot; pptId=&quot;279&quot; transitionDuration=&quot;0&quot;/&gt;&#10;    &lt;slide duration=&quot;6983&quot; id=&quot;{0797B7A8-D1F3-4C16-B1D0-9B2B9F022646}&quot; pptId=&quot;267&quot; transitionDuration=&quot;0&quot;/&gt;&#10;    &lt;slide duration=&quot;5000&quot; id=&quot;{204B7533-973B-4424-BE9A-EA05FE57116E}&quot; pptId=&quot;269&quot; transitionDuration=&quot;0&quot;/&gt;&#10;    &lt;slide duration=&quot;5000&quot; id=&quot;{1DE3DD6A-F09C-4378-B4A6-FE0ABD3053FE}&quot; pptId=&quot;272&quot; transitionDuration=&quot;0&quot;/&gt;&#10;    &lt;slide duration=&quot;5000&quot; id=&quot;{759EC049-0179-413A-97FF-55E38DB6D87D}&quot; pptId=&quot;270&quot; transitionDuration=&quot;0&quot;/&gt;&#10;    &lt;slide duration=&quot;5000&quot; id=&quot;{57040552-AE35-46B9-8538-6B91CBF94592}&quot; pptId=&quot;273&quot; transitionDuration=&quot;0&quot;/&gt;&#10;    &lt;slide duration=&quot;5000&quot; id=&quot;{3AE4C03F-581D-499D-8CC3-353D4C25A49A}&quot; pptId=&quot;259&quot; transitionDuration=&quot;0&quot;/&gt;&#10;    &lt;slide duration=&quot;5000&quot; id=&quot;{824A9A08-8D17-4816-BFF0-766AF6EB31E9}&quot; pptId=&quot;274&quot; transitionDuration=&quot;0&quot;/&gt;&#10;    &lt;slide duration=&quot;5000&quot; id=&quot;{68457923-1B66-4F91-A588-2780CDD00E7C}&quot; pptId=&quot;261&quot; transitionDuration=&quot;0&quot;/&gt;&#10;    &lt;slide duration=&quot;5000&quot; id=&quot;{0C08BACC-6A32-4C4F-BED5-284DCE115148}&quot; pptId=&quot;275&quot; transitionDuration=&quot;0&quot;/&gt;&#10;    &lt;slide duration=&quot;5000&quot; id=&quot;{4A0E42F3-A1CD-48E8-9BAB-DE166C8A550C}&quot; pptId=&quot;262&quot; transitionDuration=&quot;0&quot;/&gt;&#10;    &lt;slide duration=&quot;5000&quot; id=&quot;{29CA1232-2F5A-41F2-80EF-4E94258DAEB6}&quot; pptId=&quot;276&quot; transitionDuration=&quot;0&quot;/&gt;&#10;    &lt;slide duration=&quot;5000&quot; id=&quot;{4D56A051-1028-46B0-BEB7-2975DE2FFEB3}&quot; pptId=&quot;258&quot; transitionDuration=&quot;0&quot;/&gt;&#10;    &lt;slide duration=&quot;5000&quot; id=&quot;{E555A7C0-F99D-4951-9157-50A028D83040}&quot; pptId=&quot;257&quot; transitionDuration=&quot;0&quot;/&gt;&#10;    &lt;slide duration=&quot;5000&quot; id=&quot;{2A3BD9AA-FA6D-4113-BB04-720A292A42DE}&quot; pptId=&quot;277&quot; transitionDuration=&quot;0&quot;/&gt;&#10;    &lt;slide duration=&quot;5000&quot; id=&quot;{E69148E6-75DD-490A-9C09-445718D9B8DD}&quot; pptId=&quot;256&quot; transitionDuration=&quot;0&quot;/&gt;&#10;    &lt;slide duration=&quot;5000&quot; id=&quot;{4DBE85BB-BC03-488D-A069-EA946B18DFFE}&quot; pptId=&quot;278&quot; transitionDuration=&quot;0&quot;/&gt;&#10;  &lt;/slides&gt;&#10;&#10;  &lt;narration&gt;&#10;    &lt;audioTracks&gt;&#10;      &lt;audioTrack duration=&quot;161834&quot; muted=&quot;false&quot; slideId=&quot;{AFB1B5E4-6232-4C81-A35F-DBFBCD22F13F}&quot; startTime=&quot;0&quot; stepIndex=&quot;0&quot; volume=&quot;1&quot;&gt;&#10;        &lt;file modifyTime=&quot;2013-12-25T16:33:06&quot; size=&quot;6473360&quot;&gt;&#10;          &lt;path full=&quot;C:\Users\PC\Desktop\ЧИСЛОВЫЕ ДОМИКИ\audio\Mamulechka_-_rano_utrom_prosypayus_ya_ot_glaz_tvoih_(iPlayer.fm).mp3&quot; relative=&quot;ЧИСЛОВЫЕ ДОМИКИ\audio\Mamulechka_-_rano_utrom_prosypayus_ya_ot_glaz_tvoih_(iPlayer.fm).mp3&quot; resource=&quot;Mamulechka_-_rano_utrom_prosypayus_ya_ot_glaz_tvoih_(iPlayer.fm).mp3&quot;/&gt;&#10;        &lt;/file&gt;&#10;        &lt;audio channels=&quot;2&quot; sampleRate=&quot;44100&quot;/&gt;&#10;      &lt;/audioTrack&gt;&#10;    &lt;/audioTracks&gt;&#10;  &lt;/narration&gt;&#10;&#10;&lt;/presentation&gt;&#10;"/>
  <p:tag name="ISPRING_RESOURCE_PATHS_HASH_2" val="09e77f7871225a776b9d6b688e1a8f21859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824A9A08-8D17-4816-BFF0-766AF6EB31E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68457923-1B66-4F91-A588-2780CDD00E7C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0C08BACC-6A32-4C4F-BED5-284DCE11514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A0E42F3-A1CD-48E8-9BAB-DE166C8A550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9CA1232-2F5A-41F2-80EF-4E94258DAEB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D56A051-1028-46B0-BEB7-2975DE2FFEB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E555A7C0-F99D-4951-9157-50A028D83040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A3BD9AA-FA6D-4113-BB04-720A292A42D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E69148E6-75DD-490A-9C09-445718D9B8DD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DBE85BB-BC03-488D-A069-EA946B18DFF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414"/>
  <p:tag name="ISPRING_CUSTOM_TIMING_USED" val="1"/>
  <p:tag name="ISPRING_SLIDE_ID" val="{AFB1B5E4-6232-4C81-A35F-DBFBCD22F13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.111"/>
  <p:tag name="ISPRING_CUSTOM_TIMING_USED" val="1"/>
  <p:tag name="ISPRING_SLIDE_ID" val="{A15474D8-8CA4-43A5-843A-E7D8F80BC87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983"/>
  <p:tag name="ISPRING_CUSTOM_TIMING_USED" val="1"/>
  <p:tag name="ISPRING_SLIDE_ID" val="{0797B7A8-D1F3-4C16-B1D0-9B2B9F02264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04B7533-973B-4424-BE9A-EA05FE57116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1DE3DD6A-F09C-4378-B4A6-FE0ABD3053F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759EC049-0179-413A-97FF-55E38DB6D87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57040552-AE35-46B9-8538-6B91CBF94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231</Words>
  <Application>Microsoft Office PowerPoint</Application>
  <PresentationFormat>Экран (4:3)</PresentationFormat>
  <Paragraphs>154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Справка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Числовые домики</dc:title>
  <dc:subject>Состав чисел первого десятка</dc:subject>
  <dc:creator>Питинёва Антонина Алексеевна</dc:creator>
  <cp:keywords>состав числа, числовые домики</cp:keywords>
  <cp:lastModifiedBy>user</cp:lastModifiedBy>
  <cp:revision>69</cp:revision>
  <dcterms:created xsi:type="dcterms:W3CDTF">2015-03-08T16:50:57Z</dcterms:created>
  <dcterms:modified xsi:type="dcterms:W3CDTF">2015-11-29T09:48:03Z</dcterms:modified>
</cp:coreProperties>
</file>