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57" r:id="rId5"/>
    <p:sldId id="259" r:id="rId6"/>
    <p:sldId id="260" r:id="rId7"/>
    <p:sldId id="276" r:id="rId8"/>
    <p:sldId id="261" r:id="rId9"/>
    <p:sldId id="262" r:id="rId10"/>
    <p:sldId id="265" r:id="rId11"/>
    <p:sldId id="258" r:id="rId12"/>
    <p:sldId id="266" r:id="rId13"/>
    <p:sldId id="267" r:id="rId14"/>
    <p:sldId id="268" r:id="rId15"/>
    <p:sldId id="269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99A09-0539-4B5B-97F0-04E66CA738DB}" type="doc">
      <dgm:prSet loTypeId="urn:microsoft.com/office/officeart/2005/8/layout/pyramid2" loCatId="list" qsTypeId="urn:microsoft.com/office/officeart/2005/8/quickstyle/simple2" qsCatId="simple" csTypeId="urn:microsoft.com/office/officeart/2005/8/colors/colorful1#1" csCatId="colorful" phldr="1"/>
      <dgm:spPr/>
    </dgm:pt>
    <dgm:pt modelId="{05A057B6-0D2B-4E97-8E80-0EE1810A19C3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желание и умение учиться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8858E-6E24-4292-BB4F-0F27DC162C84}" type="parTrans" cxnId="{D4304204-B3A7-4D92-82CA-20328F5C9AF9}">
      <dgm:prSet/>
      <dgm:spPr/>
      <dgm:t>
        <a:bodyPr/>
        <a:lstStyle/>
        <a:p>
          <a:endParaRPr lang="ru-RU"/>
        </a:p>
      </dgm:t>
    </dgm:pt>
    <dgm:pt modelId="{6C1450A3-D643-47CA-9A3C-7E7FBA058894}" type="sibTrans" cxnId="{D4304204-B3A7-4D92-82CA-20328F5C9AF9}">
      <dgm:prSet/>
      <dgm:spPr/>
      <dgm:t>
        <a:bodyPr/>
        <a:lstStyle/>
        <a:p>
          <a:endParaRPr lang="ru-RU"/>
        </a:p>
      </dgm:t>
    </dgm:pt>
    <dgm:pt modelId="{EFD7982F-08BA-4D16-B49B-A2412DB3A730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к образованию и самообразованию на ступени основного общего образования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4B552-BD8B-4064-AF17-E3C8279C7E5D}" type="parTrans" cxnId="{77DF9A85-D2DD-4B30-BC83-5CBCAD60233A}">
      <dgm:prSet/>
      <dgm:spPr/>
      <dgm:t>
        <a:bodyPr/>
        <a:lstStyle/>
        <a:p>
          <a:endParaRPr lang="ru-RU"/>
        </a:p>
      </dgm:t>
    </dgm:pt>
    <dgm:pt modelId="{DFCDCF7D-E898-44A7-A223-5AD944F17550}" type="sibTrans" cxnId="{77DF9A85-D2DD-4B30-BC83-5CBCAD60233A}">
      <dgm:prSet/>
      <dgm:spPr/>
      <dgm:t>
        <a:bodyPr/>
        <a:lstStyle/>
        <a:p>
          <a:endParaRPr lang="ru-RU"/>
        </a:p>
      </dgm:t>
    </dgm:pt>
    <dgm:pt modelId="{5C62CCE0-96AD-4DDB-97E9-A944E4D924F4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инициативность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2FA7E-CB84-49EC-8EE7-7B40238CBD40}" type="parTrans" cxnId="{E37BBB8E-7C1B-467B-BED7-966D142CA750}">
      <dgm:prSet/>
      <dgm:spPr/>
      <dgm:t>
        <a:bodyPr/>
        <a:lstStyle/>
        <a:p>
          <a:endParaRPr lang="ru-RU"/>
        </a:p>
      </dgm:t>
    </dgm:pt>
    <dgm:pt modelId="{1821BD57-E43E-4E02-9753-3A2325869C6F}" type="sibTrans" cxnId="{E37BBB8E-7C1B-467B-BED7-966D142CA750}">
      <dgm:prSet/>
      <dgm:spPr/>
      <dgm:t>
        <a:bodyPr/>
        <a:lstStyle/>
        <a:p>
          <a:endParaRPr lang="ru-RU"/>
        </a:p>
      </dgm:t>
    </dgm:pt>
    <dgm:pt modelId="{06975E41-062D-4366-A879-51F01E68142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BDB73-39E3-4AE8-B561-2BC8942290AA}" type="parTrans" cxnId="{714E9E67-2924-4BD7-ABD5-3D886B9B7214}">
      <dgm:prSet/>
      <dgm:spPr/>
      <dgm:t>
        <a:bodyPr/>
        <a:lstStyle/>
        <a:p>
          <a:endParaRPr lang="ru-RU"/>
        </a:p>
      </dgm:t>
    </dgm:pt>
    <dgm:pt modelId="{F9ADEEFE-CE0D-4C69-83E3-AED3467DA842}" type="sibTrans" cxnId="{714E9E67-2924-4BD7-ABD5-3D886B9B7214}">
      <dgm:prSet/>
      <dgm:spPr/>
      <dgm:t>
        <a:bodyPr/>
        <a:lstStyle/>
        <a:p>
          <a:endParaRPr lang="ru-RU"/>
        </a:p>
      </dgm:t>
    </dgm:pt>
    <dgm:pt modelId="{67F8AF53-145E-41CC-B116-23E6F4F69063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навыки сотрудничества в разных видах деятельности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DB6B4-5DFE-46AD-8902-8F17740D443E}" type="parTrans" cxnId="{00AC3DDD-B4C9-4429-AC75-5F329D6E9E2E}">
      <dgm:prSet/>
      <dgm:spPr/>
      <dgm:t>
        <a:bodyPr/>
        <a:lstStyle/>
        <a:p>
          <a:endParaRPr lang="ru-RU"/>
        </a:p>
      </dgm:t>
    </dgm:pt>
    <dgm:pt modelId="{C62CD948-823F-4D67-9CCB-651551DA9BB9}" type="sibTrans" cxnId="{00AC3DDD-B4C9-4429-AC75-5F329D6E9E2E}">
      <dgm:prSet/>
      <dgm:spPr/>
      <dgm:t>
        <a:bodyPr/>
        <a:lstStyle/>
        <a:p>
          <a:endParaRPr lang="ru-RU"/>
        </a:p>
      </dgm:t>
    </dgm:pt>
    <dgm:pt modelId="{64990C5D-E978-44DF-864B-EFC0992C701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 и грамотность в области чтения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D77A6-9969-4BE9-9037-5F1C6212FA8C}" type="parTrans" cxnId="{8766D942-EFD8-451F-8ABE-859371B06771}">
      <dgm:prSet/>
      <dgm:spPr/>
      <dgm:t>
        <a:bodyPr/>
        <a:lstStyle/>
        <a:p>
          <a:endParaRPr lang="ru-RU"/>
        </a:p>
      </dgm:t>
    </dgm:pt>
    <dgm:pt modelId="{B4DF6F9F-261E-4C16-BA60-F43FF2F3B6D2}" type="sibTrans" cxnId="{8766D942-EFD8-451F-8ABE-859371B06771}">
      <dgm:prSet/>
      <dgm:spPr/>
      <dgm:t>
        <a:bodyPr/>
        <a:lstStyle/>
        <a:p>
          <a:endParaRPr lang="ru-RU"/>
        </a:p>
      </dgm:t>
    </dgm:pt>
    <dgm:pt modelId="{F3DFE127-FF6E-40C3-8D09-5F8A5A1F875F}" type="pres">
      <dgm:prSet presAssocID="{0B399A09-0539-4B5B-97F0-04E66CA738DB}" presName="compositeShape" presStyleCnt="0">
        <dgm:presLayoutVars>
          <dgm:dir/>
          <dgm:resizeHandles/>
        </dgm:presLayoutVars>
      </dgm:prSet>
      <dgm:spPr/>
    </dgm:pt>
    <dgm:pt modelId="{A57DA7C1-5F93-4105-822E-70CAC9954687}" type="pres">
      <dgm:prSet presAssocID="{0B399A09-0539-4B5B-97F0-04E66CA738DB}" presName="pyramid" presStyleLbl="node1" presStyleIdx="0" presStyleCnt="1" custLinFactNeighborX="-16188" custLinFactNeighborY="-1474"/>
      <dgm:spPr>
        <a:ln w="19050">
          <a:solidFill>
            <a:schemeClr val="tx1"/>
          </a:solidFill>
        </a:ln>
      </dgm:spPr>
    </dgm:pt>
    <dgm:pt modelId="{2130FC8E-E1E4-4649-9EC8-D333F78364FE}" type="pres">
      <dgm:prSet presAssocID="{0B399A09-0539-4B5B-97F0-04E66CA738DB}" presName="theList" presStyleCnt="0"/>
      <dgm:spPr/>
    </dgm:pt>
    <dgm:pt modelId="{4853F07E-2C71-4FF5-8983-0D5F635CC53A}" type="pres">
      <dgm:prSet presAssocID="{06975E41-062D-4366-A879-51F01E681429}" presName="aNode" presStyleLbl="fgAcc1" presStyleIdx="0" presStyleCnt="6" custLinFactY="263559" custLinFactNeighborX="-24739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0A510-B80D-42DD-90AF-369A81D442BA}" type="pres">
      <dgm:prSet presAssocID="{06975E41-062D-4366-A879-51F01E681429}" presName="aSpace" presStyleCnt="0"/>
      <dgm:spPr/>
    </dgm:pt>
    <dgm:pt modelId="{5C7E1E31-AFBA-4416-BF71-A60BBE401C0E}" type="pres">
      <dgm:prSet presAssocID="{5C62CCE0-96AD-4DDB-97E9-A944E4D924F4}" presName="aNode" presStyleLbl="fgAcc1" presStyleIdx="1" presStyleCnt="6" custLinFactY="51542" custLinFactNeighborX="-24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1DE8E-817F-489B-9104-B7C4679B133A}" type="pres">
      <dgm:prSet presAssocID="{5C62CCE0-96AD-4DDB-97E9-A944E4D924F4}" presName="aSpace" presStyleCnt="0"/>
      <dgm:spPr/>
    </dgm:pt>
    <dgm:pt modelId="{D3226482-F7CE-4DA2-99CA-DAF9CB657FB1}" type="pres">
      <dgm:prSet presAssocID="{EFD7982F-08BA-4D16-B49B-A2412DB3A730}" presName="aNode" presStyleLbl="fgAcc1" presStyleIdx="2" presStyleCnt="6" custLinFactY="-147974" custLinFactNeighborX="-2700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B9ACC-7B7B-4380-8813-FEB0073FCE3C}" type="pres">
      <dgm:prSet presAssocID="{EFD7982F-08BA-4D16-B49B-A2412DB3A730}" presName="aSpace" presStyleCnt="0"/>
      <dgm:spPr/>
    </dgm:pt>
    <dgm:pt modelId="{670F2742-01FF-41A9-B8E0-6B5FB8CCE503}" type="pres">
      <dgm:prSet presAssocID="{05A057B6-0D2B-4E97-8E80-0EE1810A19C3}" presName="aNode" presStyleLbl="fgAcc1" presStyleIdx="3" presStyleCnt="6" custLinFactY="-349117" custLinFactNeighborX="-27006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BED63-7D8B-4DBF-98FA-3CCA1FDFAD32}" type="pres">
      <dgm:prSet presAssocID="{05A057B6-0D2B-4E97-8E80-0EE1810A19C3}" presName="aSpace" presStyleCnt="0"/>
      <dgm:spPr/>
    </dgm:pt>
    <dgm:pt modelId="{07E1A4DF-3CF1-4E01-9E36-F438A6C1B191}" type="pres">
      <dgm:prSet presAssocID="{67F8AF53-145E-41CC-B116-23E6F4F69063}" presName="aNode" presStyleLbl="fgAcc1" presStyleIdx="4" presStyleCnt="6" custLinFactY="-11925" custLinFactNeighborX="-24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D191B-0D7C-40DA-A14D-EACF52C911BC}" type="pres">
      <dgm:prSet presAssocID="{67F8AF53-145E-41CC-B116-23E6F4F69063}" presName="aSpace" presStyleCnt="0"/>
      <dgm:spPr/>
    </dgm:pt>
    <dgm:pt modelId="{41E7A2BF-AB1B-4449-A1AD-0F01AF588175}" type="pres">
      <dgm:prSet presAssocID="{64990C5D-E978-44DF-864B-EFC0992C7019}" presName="aNode" presStyleLbl="fgAcc1" presStyleIdx="5" presStyleCnt="6" custLinFactNeighborX="-24739" custLinFactNeighborY="-9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3304-EE71-4260-B507-647F82BF8FEB}" type="pres">
      <dgm:prSet presAssocID="{64990C5D-E978-44DF-864B-EFC0992C7019}" presName="aSpace" presStyleCnt="0"/>
      <dgm:spPr/>
    </dgm:pt>
  </dgm:ptLst>
  <dgm:cxnLst>
    <dgm:cxn modelId="{D4304204-B3A7-4D92-82CA-20328F5C9AF9}" srcId="{0B399A09-0539-4B5B-97F0-04E66CA738DB}" destId="{05A057B6-0D2B-4E97-8E80-0EE1810A19C3}" srcOrd="3" destOrd="0" parTransId="{4A58858E-6E24-4292-BB4F-0F27DC162C84}" sibTransId="{6C1450A3-D643-47CA-9A3C-7E7FBA058894}"/>
    <dgm:cxn modelId="{CD441855-8255-412F-BC74-014F65B9D30C}" type="presOf" srcId="{06975E41-062D-4366-A879-51F01E681429}" destId="{4853F07E-2C71-4FF5-8983-0D5F635CC53A}" srcOrd="0" destOrd="0" presId="urn:microsoft.com/office/officeart/2005/8/layout/pyramid2"/>
    <dgm:cxn modelId="{F8C21CED-6C04-4FA0-BE0B-A531D030906D}" type="presOf" srcId="{EFD7982F-08BA-4D16-B49B-A2412DB3A730}" destId="{D3226482-F7CE-4DA2-99CA-DAF9CB657FB1}" srcOrd="0" destOrd="0" presId="urn:microsoft.com/office/officeart/2005/8/layout/pyramid2"/>
    <dgm:cxn modelId="{08671CEB-4601-4263-BB8A-DA4D3B9B1573}" type="presOf" srcId="{0B399A09-0539-4B5B-97F0-04E66CA738DB}" destId="{F3DFE127-FF6E-40C3-8D09-5F8A5A1F875F}" srcOrd="0" destOrd="0" presId="urn:microsoft.com/office/officeart/2005/8/layout/pyramid2"/>
    <dgm:cxn modelId="{714E9E67-2924-4BD7-ABD5-3D886B9B7214}" srcId="{0B399A09-0539-4B5B-97F0-04E66CA738DB}" destId="{06975E41-062D-4366-A879-51F01E681429}" srcOrd="0" destOrd="0" parTransId="{BB7BDB73-39E3-4AE8-B561-2BC8942290AA}" sibTransId="{F9ADEEFE-CE0D-4C69-83E3-AED3467DA842}"/>
    <dgm:cxn modelId="{00AC3DDD-B4C9-4429-AC75-5F329D6E9E2E}" srcId="{0B399A09-0539-4B5B-97F0-04E66CA738DB}" destId="{67F8AF53-145E-41CC-B116-23E6F4F69063}" srcOrd="4" destOrd="0" parTransId="{9C8DB6B4-5DFE-46AD-8902-8F17740D443E}" sibTransId="{C62CD948-823F-4D67-9CCB-651551DA9BB9}"/>
    <dgm:cxn modelId="{4B0AFC8B-334D-4533-A591-727985300992}" type="presOf" srcId="{05A057B6-0D2B-4E97-8E80-0EE1810A19C3}" destId="{670F2742-01FF-41A9-B8E0-6B5FB8CCE503}" srcOrd="0" destOrd="0" presId="urn:microsoft.com/office/officeart/2005/8/layout/pyramid2"/>
    <dgm:cxn modelId="{5D561A00-AD01-496F-A005-315FE0DF75B1}" type="presOf" srcId="{67F8AF53-145E-41CC-B116-23E6F4F69063}" destId="{07E1A4DF-3CF1-4E01-9E36-F438A6C1B191}" srcOrd="0" destOrd="0" presId="urn:microsoft.com/office/officeart/2005/8/layout/pyramid2"/>
    <dgm:cxn modelId="{77DF9A85-D2DD-4B30-BC83-5CBCAD60233A}" srcId="{0B399A09-0539-4B5B-97F0-04E66CA738DB}" destId="{EFD7982F-08BA-4D16-B49B-A2412DB3A730}" srcOrd="2" destOrd="0" parTransId="{8354B552-BD8B-4064-AF17-E3C8279C7E5D}" sibTransId="{DFCDCF7D-E898-44A7-A223-5AD944F17550}"/>
    <dgm:cxn modelId="{1F52C75D-6F89-48E5-8FCD-AD9D35BB4B2E}" type="presOf" srcId="{5C62CCE0-96AD-4DDB-97E9-A944E4D924F4}" destId="{5C7E1E31-AFBA-4416-BF71-A60BBE401C0E}" srcOrd="0" destOrd="0" presId="urn:microsoft.com/office/officeart/2005/8/layout/pyramid2"/>
    <dgm:cxn modelId="{E37BBB8E-7C1B-467B-BED7-966D142CA750}" srcId="{0B399A09-0539-4B5B-97F0-04E66CA738DB}" destId="{5C62CCE0-96AD-4DDB-97E9-A944E4D924F4}" srcOrd="1" destOrd="0" parTransId="{7492FA7E-CB84-49EC-8EE7-7B40238CBD40}" sibTransId="{1821BD57-E43E-4E02-9753-3A2325869C6F}"/>
    <dgm:cxn modelId="{8766D942-EFD8-451F-8ABE-859371B06771}" srcId="{0B399A09-0539-4B5B-97F0-04E66CA738DB}" destId="{64990C5D-E978-44DF-864B-EFC0992C7019}" srcOrd="5" destOrd="0" parTransId="{FE1D77A6-9969-4BE9-9037-5F1C6212FA8C}" sibTransId="{B4DF6F9F-261E-4C16-BA60-F43FF2F3B6D2}"/>
    <dgm:cxn modelId="{7789E986-A35D-451D-8B74-6629C21F284D}" type="presOf" srcId="{64990C5D-E978-44DF-864B-EFC0992C7019}" destId="{41E7A2BF-AB1B-4449-A1AD-0F01AF588175}" srcOrd="0" destOrd="0" presId="urn:microsoft.com/office/officeart/2005/8/layout/pyramid2"/>
    <dgm:cxn modelId="{E809CB3F-2BE0-409D-BE33-81B3207559DA}" type="presParOf" srcId="{F3DFE127-FF6E-40C3-8D09-5F8A5A1F875F}" destId="{A57DA7C1-5F93-4105-822E-70CAC9954687}" srcOrd="0" destOrd="0" presId="urn:microsoft.com/office/officeart/2005/8/layout/pyramid2"/>
    <dgm:cxn modelId="{DAA5D7DD-5FC6-474E-84A0-B005574CA62E}" type="presParOf" srcId="{F3DFE127-FF6E-40C3-8D09-5F8A5A1F875F}" destId="{2130FC8E-E1E4-4649-9EC8-D333F78364FE}" srcOrd="1" destOrd="0" presId="urn:microsoft.com/office/officeart/2005/8/layout/pyramid2"/>
    <dgm:cxn modelId="{E6FFAEAB-9AEA-48B9-9695-F410A91E90FA}" type="presParOf" srcId="{2130FC8E-E1E4-4649-9EC8-D333F78364FE}" destId="{4853F07E-2C71-4FF5-8983-0D5F635CC53A}" srcOrd="0" destOrd="0" presId="urn:microsoft.com/office/officeart/2005/8/layout/pyramid2"/>
    <dgm:cxn modelId="{EC8F2F8A-B0EF-4B81-9D21-DF10EDCE09AA}" type="presParOf" srcId="{2130FC8E-E1E4-4649-9EC8-D333F78364FE}" destId="{85E0A510-B80D-42DD-90AF-369A81D442BA}" srcOrd="1" destOrd="0" presId="urn:microsoft.com/office/officeart/2005/8/layout/pyramid2"/>
    <dgm:cxn modelId="{881C926E-7AB2-4378-B9E6-CF0EDE8A52E3}" type="presParOf" srcId="{2130FC8E-E1E4-4649-9EC8-D333F78364FE}" destId="{5C7E1E31-AFBA-4416-BF71-A60BBE401C0E}" srcOrd="2" destOrd="0" presId="urn:microsoft.com/office/officeart/2005/8/layout/pyramid2"/>
    <dgm:cxn modelId="{2ECCBD57-298B-4C7B-A6AB-28104F0CF7F7}" type="presParOf" srcId="{2130FC8E-E1E4-4649-9EC8-D333F78364FE}" destId="{1DB1DE8E-817F-489B-9104-B7C4679B133A}" srcOrd="3" destOrd="0" presId="urn:microsoft.com/office/officeart/2005/8/layout/pyramid2"/>
    <dgm:cxn modelId="{8B52D7D5-E48F-4E51-BBC5-CDEE7DEB4188}" type="presParOf" srcId="{2130FC8E-E1E4-4649-9EC8-D333F78364FE}" destId="{D3226482-F7CE-4DA2-99CA-DAF9CB657FB1}" srcOrd="4" destOrd="0" presId="urn:microsoft.com/office/officeart/2005/8/layout/pyramid2"/>
    <dgm:cxn modelId="{B094CA61-AD63-4C70-99A8-5D9FFAF24A8C}" type="presParOf" srcId="{2130FC8E-E1E4-4649-9EC8-D333F78364FE}" destId="{E9BB9ACC-7B7B-4380-8813-FEB0073FCE3C}" srcOrd="5" destOrd="0" presId="urn:microsoft.com/office/officeart/2005/8/layout/pyramid2"/>
    <dgm:cxn modelId="{1B34AB4D-E59A-4ABD-AC7F-CFADE8CAA3ED}" type="presParOf" srcId="{2130FC8E-E1E4-4649-9EC8-D333F78364FE}" destId="{670F2742-01FF-41A9-B8E0-6B5FB8CCE503}" srcOrd="6" destOrd="0" presId="urn:microsoft.com/office/officeart/2005/8/layout/pyramid2"/>
    <dgm:cxn modelId="{B1CE14EE-E9C2-4CD4-BBCF-53B1882DAEAA}" type="presParOf" srcId="{2130FC8E-E1E4-4649-9EC8-D333F78364FE}" destId="{009BED63-7D8B-4DBF-98FA-3CCA1FDFAD32}" srcOrd="7" destOrd="0" presId="urn:microsoft.com/office/officeart/2005/8/layout/pyramid2"/>
    <dgm:cxn modelId="{5DD21991-11F4-4D67-AFE8-6B183EB9D3E4}" type="presParOf" srcId="{2130FC8E-E1E4-4649-9EC8-D333F78364FE}" destId="{07E1A4DF-3CF1-4E01-9E36-F438A6C1B191}" srcOrd="8" destOrd="0" presId="urn:microsoft.com/office/officeart/2005/8/layout/pyramid2"/>
    <dgm:cxn modelId="{30D66CE2-40C4-4814-A322-89DC70D70D8C}" type="presParOf" srcId="{2130FC8E-E1E4-4649-9EC8-D333F78364FE}" destId="{E7AD191B-0D7C-40DA-A14D-EACF52C911BC}" srcOrd="9" destOrd="0" presId="urn:microsoft.com/office/officeart/2005/8/layout/pyramid2"/>
    <dgm:cxn modelId="{DD56CF22-4E6B-4441-9575-D82EE88572D9}" type="presParOf" srcId="{2130FC8E-E1E4-4649-9EC8-D333F78364FE}" destId="{41E7A2BF-AB1B-4449-A1AD-0F01AF588175}" srcOrd="10" destOrd="0" presId="urn:microsoft.com/office/officeart/2005/8/layout/pyramid2"/>
    <dgm:cxn modelId="{F0ABDC90-EE9C-4FBB-AAB8-E06D15D901CA}" type="presParOf" srcId="{2130FC8E-E1E4-4649-9EC8-D333F78364FE}" destId="{95D83304-EE71-4260-B507-647F82BF8FE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463DF-F5B5-4077-863E-79ACABF385A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008BF41-3562-43AD-A46A-EA882C18471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интерактивность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B2A46-0352-4E58-853F-53F2878457B4}" type="parTrans" cxnId="{A9EC2126-A0C1-41F0-B77A-D2E7E2FC6D1D}">
      <dgm:prSet/>
      <dgm:spPr/>
      <dgm:t>
        <a:bodyPr/>
        <a:lstStyle/>
        <a:p>
          <a:endParaRPr lang="ru-RU"/>
        </a:p>
      </dgm:t>
    </dgm:pt>
    <dgm:pt modelId="{0E4E91D6-927F-435B-BA23-2BD53D629DB7}" type="sibTrans" cxnId="{A9EC2126-A0C1-41F0-B77A-D2E7E2FC6D1D}">
      <dgm:prSet/>
      <dgm:spPr/>
      <dgm:t>
        <a:bodyPr/>
        <a:lstStyle/>
        <a:p>
          <a:endParaRPr lang="ru-RU"/>
        </a:p>
      </dgm:t>
    </dgm:pt>
    <dgm:pt modelId="{4B46CF53-9182-4969-9521-B1F11AC0A20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структурированность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AB21A-772C-44B3-852D-3780D07C14AB}" type="parTrans" cxnId="{870523E6-35F5-4EEA-ADAF-9D641D57EC09}">
      <dgm:prSet/>
      <dgm:spPr/>
      <dgm:t>
        <a:bodyPr/>
        <a:lstStyle/>
        <a:p>
          <a:endParaRPr lang="ru-RU"/>
        </a:p>
      </dgm:t>
    </dgm:pt>
    <dgm:pt modelId="{64F2014E-DDCC-4D95-BDF0-81986D9660DC}" type="sibTrans" cxnId="{870523E6-35F5-4EEA-ADAF-9D641D57EC09}">
      <dgm:prSet/>
      <dgm:spPr/>
      <dgm:t>
        <a:bodyPr/>
        <a:lstStyle/>
        <a:p>
          <a:endParaRPr lang="ru-RU"/>
        </a:p>
      </dgm:t>
    </dgm:pt>
    <dgm:pt modelId="{B9DA1390-EC94-4494-AFAF-9FE3CD4A8BD1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алгоритмичность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при работе с информацией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B87FA-D26A-41C0-BDCA-3C52D6EE0F9C}" type="parTrans" cxnId="{73B720C5-E1AF-4F44-B344-5B8136407843}">
      <dgm:prSet/>
      <dgm:spPr/>
      <dgm:t>
        <a:bodyPr/>
        <a:lstStyle/>
        <a:p>
          <a:endParaRPr lang="ru-RU"/>
        </a:p>
      </dgm:t>
    </dgm:pt>
    <dgm:pt modelId="{4DBA51BA-1436-440A-9B9B-249542B18AA4}" type="sibTrans" cxnId="{73B720C5-E1AF-4F44-B344-5B8136407843}">
      <dgm:prSet/>
      <dgm:spPr/>
      <dgm:t>
        <a:bodyPr/>
        <a:lstStyle/>
        <a:p>
          <a:endParaRPr lang="ru-RU"/>
        </a:p>
      </dgm:t>
    </dgm:pt>
    <dgm:pt modelId="{4E137D4F-7CE1-4EBC-BD45-440CF1CDC7A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технологичность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D3CC2-7D81-486B-90B7-8B08C63D531C}" type="parTrans" cxnId="{43E1B0CF-ED2D-4F50-A804-E9DAAA39CE8A}">
      <dgm:prSet/>
      <dgm:spPr/>
      <dgm:t>
        <a:bodyPr/>
        <a:lstStyle/>
        <a:p>
          <a:endParaRPr lang="ru-RU"/>
        </a:p>
      </dgm:t>
    </dgm:pt>
    <dgm:pt modelId="{581FD2BB-0C03-4EDA-AA4E-E30F0D257159}" type="sibTrans" cxnId="{43E1B0CF-ED2D-4F50-A804-E9DAAA39CE8A}">
      <dgm:prSet/>
      <dgm:spPr/>
      <dgm:t>
        <a:bodyPr/>
        <a:lstStyle/>
        <a:p>
          <a:endParaRPr lang="ru-RU"/>
        </a:p>
      </dgm:t>
    </dgm:pt>
    <dgm:pt modelId="{0EC8BB65-B855-4726-B394-A4F6CD78B72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обобщённость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2D190-7500-4F3C-9E82-7C9E6FCB84DF}" type="parTrans" cxnId="{965D1BC2-E6A3-4509-8F14-35E86C736995}">
      <dgm:prSet/>
      <dgm:spPr/>
      <dgm:t>
        <a:bodyPr/>
        <a:lstStyle/>
        <a:p>
          <a:endParaRPr lang="ru-RU"/>
        </a:p>
      </dgm:t>
    </dgm:pt>
    <dgm:pt modelId="{440301B8-A8C8-4A1D-BD0A-0372E6A4EA88}" type="sibTrans" cxnId="{965D1BC2-E6A3-4509-8F14-35E86C736995}">
      <dgm:prSet/>
      <dgm:spPr/>
      <dgm:t>
        <a:bodyPr/>
        <a:lstStyle/>
        <a:p>
          <a:endParaRPr lang="ru-RU"/>
        </a:p>
      </dgm:t>
    </dgm:pt>
    <dgm:pt modelId="{61B2E4F1-1239-4061-A5E9-97DC243098AB}" type="pres">
      <dgm:prSet presAssocID="{D9D463DF-F5B5-4077-863E-79ACABF385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D45C33-0FCA-433D-AC15-7C72AEBD394E}" type="pres">
      <dgm:prSet presAssocID="{D9D463DF-F5B5-4077-863E-79ACABF385A6}" presName="Name1" presStyleCnt="0"/>
      <dgm:spPr/>
    </dgm:pt>
    <dgm:pt modelId="{835B1E21-EEC0-44D8-9365-30C7AD28B32A}" type="pres">
      <dgm:prSet presAssocID="{D9D463DF-F5B5-4077-863E-79ACABF385A6}" presName="cycle" presStyleCnt="0"/>
      <dgm:spPr/>
    </dgm:pt>
    <dgm:pt modelId="{DD3FCACB-455B-4870-9167-D8C5DB573FEB}" type="pres">
      <dgm:prSet presAssocID="{D9D463DF-F5B5-4077-863E-79ACABF385A6}" presName="srcNode" presStyleLbl="node1" presStyleIdx="0" presStyleCnt="5"/>
      <dgm:spPr/>
    </dgm:pt>
    <dgm:pt modelId="{238A13B2-8A88-41F3-997A-2BA5EC8F1856}" type="pres">
      <dgm:prSet presAssocID="{D9D463DF-F5B5-4077-863E-79ACABF385A6}" presName="conn" presStyleLbl="parChTrans1D2" presStyleIdx="0" presStyleCnt="1"/>
      <dgm:spPr/>
      <dgm:t>
        <a:bodyPr/>
        <a:lstStyle/>
        <a:p>
          <a:endParaRPr lang="ru-RU"/>
        </a:p>
      </dgm:t>
    </dgm:pt>
    <dgm:pt modelId="{8ED72D6B-84E5-4A51-B9DC-D0611BE1FC6B}" type="pres">
      <dgm:prSet presAssocID="{D9D463DF-F5B5-4077-863E-79ACABF385A6}" presName="extraNode" presStyleLbl="node1" presStyleIdx="0" presStyleCnt="5"/>
      <dgm:spPr/>
    </dgm:pt>
    <dgm:pt modelId="{805F94D6-23FF-4AE0-A82A-83BDD0ED90E4}" type="pres">
      <dgm:prSet presAssocID="{D9D463DF-F5B5-4077-863E-79ACABF385A6}" presName="dstNode" presStyleLbl="node1" presStyleIdx="0" presStyleCnt="5"/>
      <dgm:spPr/>
    </dgm:pt>
    <dgm:pt modelId="{CB438CF3-EF96-42C2-96D0-50E0BC5A2CAD}" type="pres">
      <dgm:prSet presAssocID="{6008BF41-3562-43AD-A46A-EA882C18471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8C2EA-03EC-4465-BD99-8EC928B26874}" type="pres">
      <dgm:prSet presAssocID="{6008BF41-3562-43AD-A46A-EA882C184718}" presName="accent_1" presStyleCnt="0"/>
      <dgm:spPr/>
    </dgm:pt>
    <dgm:pt modelId="{8C7D22EF-526D-4344-8490-1B425D898920}" type="pres">
      <dgm:prSet presAssocID="{6008BF41-3562-43AD-A46A-EA882C184718}" presName="accentRepeatNode" presStyleLbl="solidFgAcc1" presStyleIdx="0" presStyleCnt="5"/>
      <dgm:spPr/>
    </dgm:pt>
    <dgm:pt modelId="{6036DC26-6445-4264-9683-CE6E749E888B}" type="pres">
      <dgm:prSet presAssocID="{4B46CF53-9182-4969-9521-B1F11AC0A20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E32A2-E9A0-4AA4-BB07-654C66D8939A}" type="pres">
      <dgm:prSet presAssocID="{4B46CF53-9182-4969-9521-B1F11AC0A205}" presName="accent_2" presStyleCnt="0"/>
      <dgm:spPr/>
    </dgm:pt>
    <dgm:pt modelId="{B7991268-A421-4B32-8D44-6F3FFB125926}" type="pres">
      <dgm:prSet presAssocID="{4B46CF53-9182-4969-9521-B1F11AC0A205}" presName="accentRepeatNode" presStyleLbl="solidFgAcc1" presStyleIdx="1" presStyleCnt="5"/>
      <dgm:spPr/>
    </dgm:pt>
    <dgm:pt modelId="{3414632E-2E3A-4D11-A46B-1E6E0D9C4BD9}" type="pres">
      <dgm:prSet presAssocID="{B9DA1390-EC94-4494-AFAF-9FE3CD4A8BD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C9E0F-703A-4E53-8FB0-3580606BF23D}" type="pres">
      <dgm:prSet presAssocID="{B9DA1390-EC94-4494-AFAF-9FE3CD4A8BD1}" presName="accent_3" presStyleCnt="0"/>
      <dgm:spPr/>
    </dgm:pt>
    <dgm:pt modelId="{2DE5AED3-CDC1-4571-942E-0743C3E0A1C5}" type="pres">
      <dgm:prSet presAssocID="{B9DA1390-EC94-4494-AFAF-9FE3CD4A8BD1}" presName="accentRepeatNode" presStyleLbl="solidFgAcc1" presStyleIdx="2" presStyleCnt="5"/>
      <dgm:spPr/>
    </dgm:pt>
    <dgm:pt modelId="{426C4ED5-DCC3-4BEE-89F1-403B3698E75C}" type="pres">
      <dgm:prSet presAssocID="{4E137D4F-7CE1-4EBC-BD45-440CF1CDC7A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F0BD8-8688-4A3A-8EC9-8C6A23A24333}" type="pres">
      <dgm:prSet presAssocID="{4E137D4F-7CE1-4EBC-BD45-440CF1CDC7AE}" presName="accent_4" presStyleCnt="0"/>
      <dgm:spPr/>
    </dgm:pt>
    <dgm:pt modelId="{056030A4-9891-43C3-A838-EFF93151AD74}" type="pres">
      <dgm:prSet presAssocID="{4E137D4F-7CE1-4EBC-BD45-440CF1CDC7AE}" presName="accentRepeatNode" presStyleLbl="solidFgAcc1" presStyleIdx="3" presStyleCnt="5"/>
      <dgm:spPr/>
    </dgm:pt>
    <dgm:pt modelId="{4903ED79-C9CC-4735-97E9-DDD859E8CDDE}" type="pres">
      <dgm:prSet presAssocID="{0EC8BB65-B855-4726-B394-A4F6CD78B72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6B232-1D35-4477-9CE1-D02E8B8889E5}" type="pres">
      <dgm:prSet presAssocID="{0EC8BB65-B855-4726-B394-A4F6CD78B722}" presName="accent_5" presStyleCnt="0"/>
      <dgm:spPr/>
    </dgm:pt>
    <dgm:pt modelId="{EC04612F-9521-48B4-A09E-7379BD699D9B}" type="pres">
      <dgm:prSet presAssocID="{0EC8BB65-B855-4726-B394-A4F6CD78B722}" presName="accentRepeatNode" presStyleLbl="solidFgAcc1" presStyleIdx="4" presStyleCnt="5"/>
      <dgm:spPr/>
    </dgm:pt>
  </dgm:ptLst>
  <dgm:cxnLst>
    <dgm:cxn modelId="{965D1BC2-E6A3-4509-8F14-35E86C736995}" srcId="{D9D463DF-F5B5-4077-863E-79ACABF385A6}" destId="{0EC8BB65-B855-4726-B394-A4F6CD78B722}" srcOrd="4" destOrd="0" parTransId="{9FA2D190-7500-4F3C-9E82-7C9E6FCB84DF}" sibTransId="{440301B8-A8C8-4A1D-BD0A-0372E6A4EA88}"/>
    <dgm:cxn modelId="{373FEA8C-6B0A-4B4D-866B-B60933A3E01F}" type="presOf" srcId="{B9DA1390-EC94-4494-AFAF-9FE3CD4A8BD1}" destId="{3414632E-2E3A-4D11-A46B-1E6E0D9C4BD9}" srcOrd="0" destOrd="0" presId="urn:microsoft.com/office/officeart/2008/layout/VerticalCurvedList"/>
    <dgm:cxn modelId="{870523E6-35F5-4EEA-ADAF-9D641D57EC09}" srcId="{D9D463DF-F5B5-4077-863E-79ACABF385A6}" destId="{4B46CF53-9182-4969-9521-B1F11AC0A205}" srcOrd="1" destOrd="0" parTransId="{C9CAB21A-772C-44B3-852D-3780D07C14AB}" sibTransId="{64F2014E-DDCC-4D95-BDF0-81986D9660DC}"/>
    <dgm:cxn modelId="{0CEDAE90-9032-4970-967D-A480C21E0A5C}" type="presOf" srcId="{4B46CF53-9182-4969-9521-B1F11AC0A205}" destId="{6036DC26-6445-4264-9683-CE6E749E888B}" srcOrd="0" destOrd="0" presId="urn:microsoft.com/office/officeart/2008/layout/VerticalCurvedList"/>
    <dgm:cxn modelId="{43E1B0CF-ED2D-4F50-A804-E9DAAA39CE8A}" srcId="{D9D463DF-F5B5-4077-863E-79ACABF385A6}" destId="{4E137D4F-7CE1-4EBC-BD45-440CF1CDC7AE}" srcOrd="3" destOrd="0" parTransId="{137D3CC2-7D81-486B-90B7-8B08C63D531C}" sibTransId="{581FD2BB-0C03-4EDA-AA4E-E30F0D257159}"/>
    <dgm:cxn modelId="{2D085C05-6A9B-407B-A8C4-6615E3CD9B48}" type="presOf" srcId="{0E4E91D6-927F-435B-BA23-2BD53D629DB7}" destId="{238A13B2-8A88-41F3-997A-2BA5EC8F1856}" srcOrd="0" destOrd="0" presId="urn:microsoft.com/office/officeart/2008/layout/VerticalCurvedList"/>
    <dgm:cxn modelId="{9DBFF4DC-64C7-48ED-BA22-557E76D8BE7B}" type="presOf" srcId="{D9D463DF-F5B5-4077-863E-79ACABF385A6}" destId="{61B2E4F1-1239-4061-A5E9-97DC243098AB}" srcOrd="0" destOrd="0" presId="urn:microsoft.com/office/officeart/2008/layout/VerticalCurvedList"/>
    <dgm:cxn modelId="{C148EB6F-E237-445C-9775-3225872B9DFC}" type="presOf" srcId="{6008BF41-3562-43AD-A46A-EA882C184718}" destId="{CB438CF3-EF96-42C2-96D0-50E0BC5A2CAD}" srcOrd="0" destOrd="0" presId="urn:microsoft.com/office/officeart/2008/layout/VerticalCurvedList"/>
    <dgm:cxn modelId="{DE888291-74C2-4B25-8926-120F52748F71}" type="presOf" srcId="{4E137D4F-7CE1-4EBC-BD45-440CF1CDC7AE}" destId="{426C4ED5-DCC3-4BEE-89F1-403B3698E75C}" srcOrd="0" destOrd="0" presId="urn:microsoft.com/office/officeart/2008/layout/VerticalCurvedList"/>
    <dgm:cxn modelId="{73B720C5-E1AF-4F44-B344-5B8136407843}" srcId="{D9D463DF-F5B5-4077-863E-79ACABF385A6}" destId="{B9DA1390-EC94-4494-AFAF-9FE3CD4A8BD1}" srcOrd="2" destOrd="0" parTransId="{F75B87FA-D26A-41C0-BDCA-3C52D6EE0F9C}" sibTransId="{4DBA51BA-1436-440A-9B9B-249542B18AA4}"/>
    <dgm:cxn modelId="{4A77BC8E-7201-4441-B266-AB0789F79CB7}" type="presOf" srcId="{0EC8BB65-B855-4726-B394-A4F6CD78B722}" destId="{4903ED79-C9CC-4735-97E9-DDD859E8CDDE}" srcOrd="0" destOrd="0" presId="urn:microsoft.com/office/officeart/2008/layout/VerticalCurvedList"/>
    <dgm:cxn modelId="{A9EC2126-A0C1-41F0-B77A-D2E7E2FC6D1D}" srcId="{D9D463DF-F5B5-4077-863E-79ACABF385A6}" destId="{6008BF41-3562-43AD-A46A-EA882C184718}" srcOrd="0" destOrd="0" parTransId="{8C3B2A46-0352-4E58-853F-53F2878457B4}" sibTransId="{0E4E91D6-927F-435B-BA23-2BD53D629DB7}"/>
    <dgm:cxn modelId="{36EF4F1C-6DF3-47D0-B3EC-ECF8DC053938}" type="presParOf" srcId="{61B2E4F1-1239-4061-A5E9-97DC243098AB}" destId="{1AD45C33-0FCA-433D-AC15-7C72AEBD394E}" srcOrd="0" destOrd="0" presId="urn:microsoft.com/office/officeart/2008/layout/VerticalCurvedList"/>
    <dgm:cxn modelId="{89ED0136-765B-4EF4-A5A0-BDFC67D06356}" type="presParOf" srcId="{1AD45C33-0FCA-433D-AC15-7C72AEBD394E}" destId="{835B1E21-EEC0-44D8-9365-30C7AD28B32A}" srcOrd="0" destOrd="0" presId="urn:microsoft.com/office/officeart/2008/layout/VerticalCurvedList"/>
    <dgm:cxn modelId="{32D76250-75F6-4310-A3A3-8C3AB72D4045}" type="presParOf" srcId="{835B1E21-EEC0-44D8-9365-30C7AD28B32A}" destId="{DD3FCACB-455B-4870-9167-D8C5DB573FEB}" srcOrd="0" destOrd="0" presId="urn:microsoft.com/office/officeart/2008/layout/VerticalCurvedList"/>
    <dgm:cxn modelId="{C1F26FB0-D4D5-4781-A669-1A73161CA221}" type="presParOf" srcId="{835B1E21-EEC0-44D8-9365-30C7AD28B32A}" destId="{238A13B2-8A88-41F3-997A-2BA5EC8F1856}" srcOrd="1" destOrd="0" presId="urn:microsoft.com/office/officeart/2008/layout/VerticalCurvedList"/>
    <dgm:cxn modelId="{4835C33E-270F-4FE0-A559-023910FED754}" type="presParOf" srcId="{835B1E21-EEC0-44D8-9365-30C7AD28B32A}" destId="{8ED72D6B-84E5-4A51-B9DC-D0611BE1FC6B}" srcOrd="2" destOrd="0" presId="urn:microsoft.com/office/officeart/2008/layout/VerticalCurvedList"/>
    <dgm:cxn modelId="{DE0D4856-E582-4AE3-992E-FDF61B539F45}" type="presParOf" srcId="{835B1E21-EEC0-44D8-9365-30C7AD28B32A}" destId="{805F94D6-23FF-4AE0-A82A-83BDD0ED90E4}" srcOrd="3" destOrd="0" presId="urn:microsoft.com/office/officeart/2008/layout/VerticalCurvedList"/>
    <dgm:cxn modelId="{DB628777-C8BC-43B8-ACC4-6218DEB0E7A0}" type="presParOf" srcId="{1AD45C33-0FCA-433D-AC15-7C72AEBD394E}" destId="{CB438CF3-EF96-42C2-96D0-50E0BC5A2CAD}" srcOrd="1" destOrd="0" presId="urn:microsoft.com/office/officeart/2008/layout/VerticalCurvedList"/>
    <dgm:cxn modelId="{752AB343-CA96-49F8-AE47-0890AA27085D}" type="presParOf" srcId="{1AD45C33-0FCA-433D-AC15-7C72AEBD394E}" destId="{4958C2EA-03EC-4465-BD99-8EC928B26874}" srcOrd="2" destOrd="0" presId="urn:microsoft.com/office/officeart/2008/layout/VerticalCurvedList"/>
    <dgm:cxn modelId="{1F9CD9FD-76A8-482B-89E6-E3F74FB275BB}" type="presParOf" srcId="{4958C2EA-03EC-4465-BD99-8EC928B26874}" destId="{8C7D22EF-526D-4344-8490-1B425D898920}" srcOrd="0" destOrd="0" presId="urn:microsoft.com/office/officeart/2008/layout/VerticalCurvedList"/>
    <dgm:cxn modelId="{9C25D1A0-478A-4C7F-987B-5349FC31C2EB}" type="presParOf" srcId="{1AD45C33-0FCA-433D-AC15-7C72AEBD394E}" destId="{6036DC26-6445-4264-9683-CE6E749E888B}" srcOrd="3" destOrd="0" presId="urn:microsoft.com/office/officeart/2008/layout/VerticalCurvedList"/>
    <dgm:cxn modelId="{6364EE40-60D0-4D57-B6BD-A3451B6DAA87}" type="presParOf" srcId="{1AD45C33-0FCA-433D-AC15-7C72AEBD394E}" destId="{8CDE32A2-E9A0-4AA4-BB07-654C66D8939A}" srcOrd="4" destOrd="0" presId="urn:microsoft.com/office/officeart/2008/layout/VerticalCurvedList"/>
    <dgm:cxn modelId="{EBE3559F-26D7-40E0-A04E-3909EBA68689}" type="presParOf" srcId="{8CDE32A2-E9A0-4AA4-BB07-654C66D8939A}" destId="{B7991268-A421-4B32-8D44-6F3FFB125926}" srcOrd="0" destOrd="0" presId="urn:microsoft.com/office/officeart/2008/layout/VerticalCurvedList"/>
    <dgm:cxn modelId="{C3FBF886-2C8E-48C4-8F2A-CB165F647ED6}" type="presParOf" srcId="{1AD45C33-0FCA-433D-AC15-7C72AEBD394E}" destId="{3414632E-2E3A-4D11-A46B-1E6E0D9C4BD9}" srcOrd="5" destOrd="0" presId="urn:microsoft.com/office/officeart/2008/layout/VerticalCurvedList"/>
    <dgm:cxn modelId="{B02558AA-F362-41D4-8B3C-FEA87A670AF3}" type="presParOf" srcId="{1AD45C33-0FCA-433D-AC15-7C72AEBD394E}" destId="{2AFC9E0F-703A-4E53-8FB0-3580606BF23D}" srcOrd="6" destOrd="0" presId="urn:microsoft.com/office/officeart/2008/layout/VerticalCurvedList"/>
    <dgm:cxn modelId="{EBE097D1-B20D-4B39-9C93-B450BB5167E5}" type="presParOf" srcId="{2AFC9E0F-703A-4E53-8FB0-3580606BF23D}" destId="{2DE5AED3-CDC1-4571-942E-0743C3E0A1C5}" srcOrd="0" destOrd="0" presId="urn:microsoft.com/office/officeart/2008/layout/VerticalCurvedList"/>
    <dgm:cxn modelId="{9A3056D2-A604-4524-9AFA-46C8C2DCC859}" type="presParOf" srcId="{1AD45C33-0FCA-433D-AC15-7C72AEBD394E}" destId="{426C4ED5-DCC3-4BEE-89F1-403B3698E75C}" srcOrd="7" destOrd="0" presId="urn:microsoft.com/office/officeart/2008/layout/VerticalCurvedList"/>
    <dgm:cxn modelId="{FA1436FE-5938-4930-8997-046E169565C9}" type="presParOf" srcId="{1AD45C33-0FCA-433D-AC15-7C72AEBD394E}" destId="{35AF0BD8-8688-4A3A-8EC9-8C6A23A24333}" srcOrd="8" destOrd="0" presId="urn:microsoft.com/office/officeart/2008/layout/VerticalCurvedList"/>
    <dgm:cxn modelId="{2C254DA5-AF03-4B49-9E49-98B25D695DE0}" type="presParOf" srcId="{35AF0BD8-8688-4A3A-8EC9-8C6A23A24333}" destId="{056030A4-9891-43C3-A838-EFF93151AD74}" srcOrd="0" destOrd="0" presId="urn:microsoft.com/office/officeart/2008/layout/VerticalCurvedList"/>
    <dgm:cxn modelId="{7AFF68E5-961C-45DA-9862-B541D568D224}" type="presParOf" srcId="{1AD45C33-0FCA-433D-AC15-7C72AEBD394E}" destId="{4903ED79-C9CC-4735-97E9-DDD859E8CDDE}" srcOrd="9" destOrd="0" presId="urn:microsoft.com/office/officeart/2008/layout/VerticalCurvedList"/>
    <dgm:cxn modelId="{57F5041F-CB94-4856-BE34-7024094CF1D6}" type="presParOf" srcId="{1AD45C33-0FCA-433D-AC15-7C72AEBD394E}" destId="{6076B232-1D35-4477-9CE1-D02E8B8889E5}" srcOrd="10" destOrd="0" presId="urn:microsoft.com/office/officeart/2008/layout/VerticalCurvedList"/>
    <dgm:cxn modelId="{77ABA6D8-F2CB-4B85-8E62-180D63E72A2F}" type="presParOf" srcId="{6076B232-1D35-4477-9CE1-D02E8B8889E5}" destId="{EC04612F-9521-48B4-A09E-7379BD699D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6B50D-6761-44F8-BBE6-C4C6D8F496A4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AA4846E-ACED-44A5-A3F9-E68FE71C286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</a:rPr>
            <a:t>Триединые дидактические цели</a:t>
          </a:r>
          <a:endParaRPr lang="ru-RU" sz="2000" b="1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602059BB-2189-40B0-BDDC-BB03768A0B70}" type="parTrans" cxnId="{CCD9506D-925B-4B5B-B198-3B1EBD8DDA4E}">
      <dgm:prSet/>
      <dgm:spPr/>
      <dgm:t>
        <a:bodyPr/>
        <a:lstStyle/>
        <a:p>
          <a:endParaRPr lang="ru-RU"/>
        </a:p>
      </dgm:t>
    </dgm:pt>
    <dgm:pt modelId="{F8B42A64-4718-41F2-824B-0F81B02CCBDF}" type="sibTrans" cxnId="{CCD9506D-925B-4B5B-B198-3B1EBD8DDA4E}">
      <dgm:prSet/>
      <dgm:spPr/>
      <dgm:t>
        <a:bodyPr/>
        <a:lstStyle/>
        <a:p>
          <a:endParaRPr lang="ru-RU"/>
        </a:p>
      </dgm:t>
    </dgm:pt>
    <dgm:pt modelId="{0A72845D-CD55-44C5-A695-3B4710596A4E}">
      <dgm:prSet phldrT="[Текст]" custT="1"/>
      <dgm:spPr/>
      <dgm:t>
        <a:bodyPr/>
        <a:lstStyle/>
        <a:p>
          <a:pPr algn="just"/>
          <a:endParaRPr lang="ru-RU" sz="2000" u="sng" dirty="0" smtClean="0">
            <a:latin typeface="Cambria" panose="02040503050406030204" pitchFamily="18" charset="0"/>
          </a:endParaRPr>
        </a:p>
        <a:p>
          <a:pPr algn="ctr"/>
          <a:r>
            <a:rPr lang="ru-RU" sz="2000" b="1" u="none" dirty="0" smtClean="0">
              <a:latin typeface="Cambria" panose="02040503050406030204" pitchFamily="18" charset="0"/>
            </a:rPr>
            <a:t>Обучающие учебные цели </a:t>
          </a:r>
        </a:p>
        <a:p>
          <a:pPr algn="just"/>
          <a:endParaRPr lang="ru-RU" sz="2000" u="none" dirty="0" smtClean="0">
            <a:latin typeface="Cambria" panose="02040503050406030204" pitchFamily="18" charset="0"/>
          </a:endParaRPr>
        </a:p>
        <a:p>
          <a:pPr algn="just"/>
          <a:endParaRPr lang="ru-RU" sz="2000" u="sng" dirty="0">
            <a:latin typeface="Cambria" panose="02040503050406030204" pitchFamily="18" charset="0"/>
          </a:endParaRPr>
        </a:p>
      </dgm:t>
    </dgm:pt>
    <dgm:pt modelId="{12FBA18C-708C-4165-9814-751EC8FAF958}" type="parTrans" cxnId="{46EE4F67-A747-422F-A6EE-996D6EC38941}">
      <dgm:prSet/>
      <dgm:spPr/>
      <dgm:t>
        <a:bodyPr/>
        <a:lstStyle/>
        <a:p>
          <a:endParaRPr lang="ru-RU"/>
        </a:p>
      </dgm:t>
    </dgm:pt>
    <dgm:pt modelId="{8C69E699-B284-4B12-91C8-0B2B16B77264}" type="sibTrans" cxnId="{46EE4F67-A747-422F-A6EE-996D6EC38941}">
      <dgm:prSet/>
      <dgm:spPr/>
      <dgm:t>
        <a:bodyPr/>
        <a:lstStyle/>
        <a:p>
          <a:endParaRPr lang="ru-RU"/>
        </a:p>
      </dgm:t>
    </dgm:pt>
    <dgm:pt modelId="{61E2B925-5F3A-4F30-A684-1E71670F34B1}">
      <dgm:prSet phldrT="[Текст]" custT="1"/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Развивающие цели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2194742B-0F00-480A-BDB1-1674F8EC9DBF}" type="parTrans" cxnId="{ABD56AE1-0E9C-45BF-80F3-05FE9408C70F}">
      <dgm:prSet/>
      <dgm:spPr/>
      <dgm:t>
        <a:bodyPr/>
        <a:lstStyle/>
        <a:p>
          <a:endParaRPr lang="ru-RU"/>
        </a:p>
      </dgm:t>
    </dgm:pt>
    <dgm:pt modelId="{9E8AC701-1499-4544-ABC9-09C3A4B7B14E}" type="sibTrans" cxnId="{ABD56AE1-0E9C-45BF-80F3-05FE9408C70F}">
      <dgm:prSet/>
      <dgm:spPr/>
      <dgm:t>
        <a:bodyPr/>
        <a:lstStyle/>
        <a:p>
          <a:endParaRPr lang="ru-RU"/>
        </a:p>
      </dgm:t>
    </dgm:pt>
    <dgm:pt modelId="{12546733-D914-4D88-97D1-065101EDD794}">
      <dgm:prSet phldrT="[Текст]" custT="1"/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Воспитательные цели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FA0A2503-79E9-4A67-8F30-FA9685CA2EDB}" type="parTrans" cxnId="{F1B4FCEE-525B-4E5F-947C-6DAF0062D50C}">
      <dgm:prSet/>
      <dgm:spPr/>
      <dgm:t>
        <a:bodyPr/>
        <a:lstStyle/>
        <a:p>
          <a:endParaRPr lang="ru-RU"/>
        </a:p>
      </dgm:t>
    </dgm:pt>
    <dgm:pt modelId="{EE5CBE77-1C1F-43CA-93CD-9DD907AA2F24}" type="sibTrans" cxnId="{F1B4FCEE-525B-4E5F-947C-6DAF0062D50C}">
      <dgm:prSet/>
      <dgm:spPr/>
      <dgm:t>
        <a:bodyPr/>
        <a:lstStyle/>
        <a:p>
          <a:endParaRPr lang="ru-RU"/>
        </a:p>
      </dgm:t>
    </dgm:pt>
    <dgm:pt modelId="{DCE2FE6E-B5A0-4C8A-82E8-CBC386D4F0B2}" type="pres">
      <dgm:prSet presAssocID="{A2F6B50D-6761-44F8-BBE6-C4C6D8F496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A09795-5562-4908-90DE-8769F78EFF31}" type="pres">
      <dgm:prSet presAssocID="{6AA4846E-ACED-44A5-A3F9-E68FE71C286F}" presName="hierRoot1" presStyleCnt="0"/>
      <dgm:spPr/>
    </dgm:pt>
    <dgm:pt modelId="{BFB0BB7E-991E-4C8D-BA81-A4DDABA2C49E}" type="pres">
      <dgm:prSet presAssocID="{6AA4846E-ACED-44A5-A3F9-E68FE71C286F}" presName="composite" presStyleCnt="0"/>
      <dgm:spPr/>
    </dgm:pt>
    <dgm:pt modelId="{B541C72C-54B0-477D-A0F7-1FF7D2C16E9B}" type="pres">
      <dgm:prSet presAssocID="{6AA4846E-ACED-44A5-A3F9-E68FE71C286F}" presName="background" presStyleLbl="node0" presStyleIdx="0" presStyleCnt="1"/>
      <dgm:spPr/>
    </dgm:pt>
    <dgm:pt modelId="{AF033F49-DAAA-44F4-87A7-79BA581FF307}" type="pres">
      <dgm:prSet presAssocID="{6AA4846E-ACED-44A5-A3F9-E68FE71C286F}" presName="text" presStyleLbl="fgAcc0" presStyleIdx="0" presStyleCnt="1" custScaleX="120225" custScaleY="71048" custLinFactNeighborX="-4026" custLinFactNeighborY="3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65C124-140E-425A-B3B3-147A87A25BCA}" type="pres">
      <dgm:prSet presAssocID="{6AA4846E-ACED-44A5-A3F9-E68FE71C286F}" presName="hierChild2" presStyleCnt="0"/>
      <dgm:spPr/>
    </dgm:pt>
    <dgm:pt modelId="{7745D136-5A74-4B28-864D-F9B45FDF03F2}" type="pres">
      <dgm:prSet presAssocID="{12FBA18C-708C-4165-9814-751EC8FAF95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AC2203C-D294-4442-AABC-1957A80DAEF0}" type="pres">
      <dgm:prSet presAssocID="{0A72845D-CD55-44C5-A695-3B4710596A4E}" presName="hierRoot2" presStyleCnt="0"/>
      <dgm:spPr/>
    </dgm:pt>
    <dgm:pt modelId="{033D7683-D35F-4A48-9EFA-65343382055C}" type="pres">
      <dgm:prSet presAssocID="{0A72845D-CD55-44C5-A695-3B4710596A4E}" presName="composite2" presStyleCnt="0"/>
      <dgm:spPr/>
    </dgm:pt>
    <dgm:pt modelId="{3554AC33-4D40-42BF-A815-60BE6152A013}" type="pres">
      <dgm:prSet presAssocID="{0A72845D-CD55-44C5-A695-3B4710596A4E}" presName="background2" presStyleLbl="node2" presStyleIdx="0" presStyleCnt="2"/>
      <dgm:spPr/>
    </dgm:pt>
    <dgm:pt modelId="{01180033-FB69-4258-9D59-263D96857D09}" type="pres">
      <dgm:prSet presAssocID="{0A72845D-CD55-44C5-A695-3B4710596A4E}" presName="text2" presStyleLbl="fgAcc2" presStyleIdx="0" presStyleCnt="2" custScaleX="106555" custScaleY="70456" custLinFactNeighborX="-14707" custLinFactNeighborY="-13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02FA3-BDB9-4A53-991F-153886CFAAF3}" type="pres">
      <dgm:prSet presAssocID="{0A72845D-CD55-44C5-A695-3B4710596A4E}" presName="hierChild3" presStyleCnt="0"/>
      <dgm:spPr/>
    </dgm:pt>
    <dgm:pt modelId="{D2A4C741-1EF8-44DB-BD85-7F569B8CC140}" type="pres">
      <dgm:prSet presAssocID="{2194742B-0F00-480A-BDB1-1674F8EC9DBF}" presName="Name17" presStyleLbl="parChTrans1D3" presStyleIdx="0" presStyleCnt="1"/>
      <dgm:spPr/>
      <dgm:t>
        <a:bodyPr/>
        <a:lstStyle/>
        <a:p>
          <a:endParaRPr lang="ru-RU"/>
        </a:p>
      </dgm:t>
    </dgm:pt>
    <dgm:pt modelId="{47B719CA-8323-4140-994F-928933F2A604}" type="pres">
      <dgm:prSet presAssocID="{61E2B925-5F3A-4F30-A684-1E71670F34B1}" presName="hierRoot3" presStyleCnt="0"/>
      <dgm:spPr/>
    </dgm:pt>
    <dgm:pt modelId="{40A4F7D5-4E39-4D5A-A891-A1B553151357}" type="pres">
      <dgm:prSet presAssocID="{61E2B925-5F3A-4F30-A684-1E71670F34B1}" presName="composite3" presStyleCnt="0"/>
      <dgm:spPr/>
    </dgm:pt>
    <dgm:pt modelId="{A1D753C6-56A9-4022-80BD-1D8DBE67B52B}" type="pres">
      <dgm:prSet presAssocID="{61E2B925-5F3A-4F30-A684-1E71670F34B1}" presName="background3" presStyleLbl="node3" presStyleIdx="0" presStyleCnt="1"/>
      <dgm:spPr/>
    </dgm:pt>
    <dgm:pt modelId="{7D373B71-6381-4BA6-933E-C690624F85A8}" type="pres">
      <dgm:prSet presAssocID="{61E2B925-5F3A-4F30-A684-1E71670F34B1}" presName="text3" presStyleLbl="fgAcc3" presStyleIdx="0" presStyleCnt="1" custScaleX="104777" custScaleY="63918" custLinFactNeighborX="62009" custLinFactNeighborY="-37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785C9B-A455-4FD5-B1DD-7A4CEF31A032}" type="pres">
      <dgm:prSet presAssocID="{61E2B925-5F3A-4F30-A684-1E71670F34B1}" presName="hierChild4" presStyleCnt="0"/>
      <dgm:spPr/>
    </dgm:pt>
    <dgm:pt modelId="{36A9610B-4BD6-42AF-9C40-CB70E08FEAEA}" type="pres">
      <dgm:prSet presAssocID="{FA0A2503-79E9-4A67-8F30-FA9685CA2ED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DDF5750-6B42-47E0-9372-3A2893D4F049}" type="pres">
      <dgm:prSet presAssocID="{12546733-D914-4D88-97D1-065101EDD794}" presName="hierRoot2" presStyleCnt="0"/>
      <dgm:spPr/>
    </dgm:pt>
    <dgm:pt modelId="{29BB377E-54A9-473D-A881-708216093E5C}" type="pres">
      <dgm:prSet presAssocID="{12546733-D914-4D88-97D1-065101EDD794}" presName="composite2" presStyleCnt="0"/>
      <dgm:spPr/>
    </dgm:pt>
    <dgm:pt modelId="{6EF874FB-E565-4A76-98C7-AE277457AAED}" type="pres">
      <dgm:prSet presAssocID="{12546733-D914-4D88-97D1-065101EDD794}" presName="background2" presStyleLbl="node2" presStyleIdx="1" presStyleCnt="2"/>
      <dgm:spPr/>
    </dgm:pt>
    <dgm:pt modelId="{825E61D3-A207-4D51-808B-E41BA72D5638}" type="pres">
      <dgm:prSet presAssocID="{12546733-D914-4D88-97D1-065101EDD794}" presName="text2" presStyleLbl="fgAcc2" presStyleIdx="1" presStyleCnt="2" custScaleX="96118" custScaleY="71462" custLinFactNeighborX="13215" custLinFactNeighborY="-15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BFDE0-6021-46FC-B6A6-DF5B6FE05C72}" type="pres">
      <dgm:prSet presAssocID="{12546733-D914-4D88-97D1-065101EDD794}" presName="hierChild3" presStyleCnt="0"/>
      <dgm:spPr/>
    </dgm:pt>
  </dgm:ptLst>
  <dgm:cxnLst>
    <dgm:cxn modelId="{CCD9506D-925B-4B5B-B198-3B1EBD8DDA4E}" srcId="{A2F6B50D-6761-44F8-BBE6-C4C6D8F496A4}" destId="{6AA4846E-ACED-44A5-A3F9-E68FE71C286F}" srcOrd="0" destOrd="0" parTransId="{602059BB-2189-40B0-BDDC-BB03768A0B70}" sibTransId="{F8B42A64-4718-41F2-824B-0F81B02CCBDF}"/>
    <dgm:cxn modelId="{00278964-BDE8-4465-A3AD-A2B470305D92}" type="presOf" srcId="{12546733-D914-4D88-97D1-065101EDD794}" destId="{825E61D3-A207-4D51-808B-E41BA72D5638}" srcOrd="0" destOrd="0" presId="urn:microsoft.com/office/officeart/2005/8/layout/hierarchy1"/>
    <dgm:cxn modelId="{A5EDDEB5-8FD9-4EC6-AF57-AB3FD44655F9}" type="presOf" srcId="{0A72845D-CD55-44C5-A695-3B4710596A4E}" destId="{01180033-FB69-4258-9D59-263D96857D09}" srcOrd="0" destOrd="0" presId="urn:microsoft.com/office/officeart/2005/8/layout/hierarchy1"/>
    <dgm:cxn modelId="{FBF79946-1438-42E6-9996-81B26238EEA2}" type="presOf" srcId="{61E2B925-5F3A-4F30-A684-1E71670F34B1}" destId="{7D373B71-6381-4BA6-933E-C690624F85A8}" srcOrd="0" destOrd="0" presId="urn:microsoft.com/office/officeart/2005/8/layout/hierarchy1"/>
    <dgm:cxn modelId="{46EE4F67-A747-422F-A6EE-996D6EC38941}" srcId="{6AA4846E-ACED-44A5-A3F9-E68FE71C286F}" destId="{0A72845D-CD55-44C5-A695-3B4710596A4E}" srcOrd="0" destOrd="0" parTransId="{12FBA18C-708C-4165-9814-751EC8FAF958}" sibTransId="{8C69E699-B284-4B12-91C8-0B2B16B77264}"/>
    <dgm:cxn modelId="{3E7430AD-961A-4554-9E00-42D7564C69AB}" type="presOf" srcId="{A2F6B50D-6761-44F8-BBE6-C4C6D8F496A4}" destId="{DCE2FE6E-B5A0-4C8A-82E8-CBC386D4F0B2}" srcOrd="0" destOrd="0" presId="urn:microsoft.com/office/officeart/2005/8/layout/hierarchy1"/>
    <dgm:cxn modelId="{ABD56AE1-0E9C-45BF-80F3-05FE9408C70F}" srcId="{0A72845D-CD55-44C5-A695-3B4710596A4E}" destId="{61E2B925-5F3A-4F30-A684-1E71670F34B1}" srcOrd="0" destOrd="0" parTransId="{2194742B-0F00-480A-BDB1-1674F8EC9DBF}" sibTransId="{9E8AC701-1499-4544-ABC9-09C3A4B7B14E}"/>
    <dgm:cxn modelId="{0570322C-1D26-4CFB-AF9B-D1D71453C666}" type="presOf" srcId="{2194742B-0F00-480A-BDB1-1674F8EC9DBF}" destId="{D2A4C741-1EF8-44DB-BD85-7F569B8CC140}" srcOrd="0" destOrd="0" presId="urn:microsoft.com/office/officeart/2005/8/layout/hierarchy1"/>
    <dgm:cxn modelId="{ADE81C87-D4FB-4D82-A706-0C7FE2D7FA17}" type="presOf" srcId="{12FBA18C-708C-4165-9814-751EC8FAF958}" destId="{7745D136-5A74-4B28-864D-F9B45FDF03F2}" srcOrd="0" destOrd="0" presId="urn:microsoft.com/office/officeart/2005/8/layout/hierarchy1"/>
    <dgm:cxn modelId="{95CD32EF-875C-4EB8-933E-8B244932DC6E}" type="presOf" srcId="{6AA4846E-ACED-44A5-A3F9-E68FE71C286F}" destId="{AF033F49-DAAA-44F4-87A7-79BA581FF307}" srcOrd="0" destOrd="0" presId="urn:microsoft.com/office/officeart/2005/8/layout/hierarchy1"/>
    <dgm:cxn modelId="{C7CA1D0F-C2A1-4D16-8DDF-3E0998354C2D}" type="presOf" srcId="{FA0A2503-79E9-4A67-8F30-FA9685CA2EDB}" destId="{36A9610B-4BD6-42AF-9C40-CB70E08FEAEA}" srcOrd="0" destOrd="0" presId="urn:microsoft.com/office/officeart/2005/8/layout/hierarchy1"/>
    <dgm:cxn modelId="{F1B4FCEE-525B-4E5F-947C-6DAF0062D50C}" srcId="{6AA4846E-ACED-44A5-A3F9-E68FE71C286F}" destId="{12546733-D914-4D88-97D1-065101EDD794}" srcOrd="1" destOrd="0" parTransId="{FA0A2503-79E9-4A67-8F30-FA9685CA2EDB}" sibTransId="{EE5CBE77-1C1F-43CA-93CD-9DD907AA2F24}"/>
    <dgm:cxn modelId="{9CC05391-7E8A-4DB3-8DE6-F7F9B88B2AFC}" type="presParOf" srcId="{DCE2FE6E-B5A0-4C8A-82E8-CBC386D4F0B2}" destId="{BAA09795-5562-4908-90DE-8769F78EFF31}" srcOrd="0" destOrd="0" presId="urn:microsoft.com/office/officeart/2005/8/layout/hierarchy1"/>
    <dgm:cxn modelId="{1136DB99-19B5-4E71-A7AE-8AD1A8766350}" type="presParOf" srcId="{BAA09795-5562-4908-90DE-8769F78EFF31}" destId="{BFB0BB7E-991E-4C8D-BA81-A4DDABA2C49E}" srcOrd="0" destOrd="0" presId="urn:microsoft.com/office/officeart/2005/8/layout/hierarchy1"/>
    <dgm:cxn modelId="{9FACECD5-C1BA-45D1-AE2B-A81479768556}" type="presParOf" srcId="{BFB0BB7E-991E-4C8D-BA81-A4DDABA2C49E}" destId="{B541C72C-54B0-477D-A0F7-1FF7D2C16E9B}" srcOrd="0" destOrd="0" presId="urn:microsoft.com/office/officeart/2005/8/layout/hierarchy1"/>
    <dgm:cxn modelId="{1D44AC70-183A-4B6A-BFDC-847FA733D00B}" type="presParOf" srcId="{BFB0BB7E-991E-4C8D-BA81-A4DDABA2C49E}" destId="{AF033F49-DAAA-44F4-87A7-79BA581FF307}" srcOrd="1" destOrd="0" presId="urn:microsoft.com/office/officeart/2005/8/layout/hierarchy1"/>
    <dgm:cxn modelId="{C5D7BEB1-0EAA-4C94-8620-1B5BC54B668E}" type="presParOf" srcId="{BAA09795-5562-4908-90DE-8769F78EFF31}" destId="{7C65C124-140E-425A-B3B3-147A87A25BCA}" srcOrd="1" destOrd="0" presId="urn:microsoft.com/office/officeart/2005/8/layout/hierarchy1"/>
    <dgm:cxn modelId="{F0298092-3A72-4CE7-A318-E772DB1980D9}" type="presParOf" srcId="{7C65C124-140E-425A-B3B3-147A87A25BCA}" destId="{7745D136-5A74-4B28-864D-F9B45FDF03F2}" srcOrd="0" destOrd="0" presId="urn:microsoft.com/office/officeart/2005/8/layout/hierarchy1"/>
    <dgm:cxn modelId="{EDED1DE3-00A7-4E96-8DA1-34AE1BA3D47C}" type="presParOf" srcId="{7C65C124-140E-425A-B3B3-147A87A25BCA}" destId="{7AC2203C-D294-4442-AABC-1957A80DAEF0}" srcOrd="1" destOrd="0" presId="urn:microsoft.com/office/officeart/2005/8/layout/hierarchy1"/>
    <dgm:cxn modelId="{CC167DF5-4F12-4DFE-B35A-D0F7B1DCBED0}" type="presParOf" srcId="{7AC2203C-D294-4442-AABC-1957A80DAEF0}" destId="{033D7683-D35F-4A48-9EFA-65343382055C}" srcOrd="0" destOrd="0" presId="urn:microsoft.com/office/officeart/2005/8/layout/hierarchy1"/>
    <dgm:cxn modelId="{9CE0368E-CDEE-48D5-BD7A-7AFFD86966AD}" type="presParOf" srcId="{033D7683-D35F-4A48-9EFA-65343382055C}" destId="{3554AC33-4D40-42BF-A815-60BE6152A013}" srcOrd="0" destOrd="0" presId="urn:microsoft.com/office/officeart/2005/8/layout/hierarchy1"/>
    <dgm:cxn modelId="{73898820-577E-4552-A464-E60F767E8A6E}" type="presParOf" srcId="{033D7683-D35F-4A48-9EFA-65343382055C}" destId="{01180033-FB69-4258-9D59-263D96857D09}" srcOrd="1" destOrd="0" presId="urn:microsoft.com/office/officeart/2005/8/layout/hierarchy1"/>
    <dgm:cxn modelId="{5D8645B8-9C2A-4F56-9B05-9D6F6767A43C}" type="presParOf" srcId="{7AC2203C-D294-4442-AABC-1957A80DAEF0}" destId="{71702FA3-BDB9-4A53-991F-153886CFAAF3}" srcOrd="1" destOrd="0" presId="urn:microsoft.com/office/officeart/2005/8/layout/hierarchy1"/>
    <dgm:cxn modelId="{1B6B9FC4-B8E0-401D-B1C1-9D2C2E6267AC}" type="presParOf" srcId="{71702FA3-BDB9-4A53-991F-153886CFAAF3}" destId="{D2A4C741-1EF8-44DB-BD85-7F569B8CC140}" srcOrd="0" destOrd="0" presId="urn:microsoft.com/office/officeart/2005/8/layout/hierarchy1"/>
    <dgm:cxn modelId="{E4283F46-C090-4A2B-A4B2-C0BB3AF29C36}" type="presParOf" srcId="{71702FA3-BDB9-4A53-991F-153886CFAAF3}" destId="{47B719CA-8323-4140-994F-928933F2A604}" srcOrd="1" destOrd="0" presId="urn:microsoft.com/office/officeart/2005/8/layout/hierarchy1"/>
    <dgm:cxn modelId="{80AA3F16-6CC7-4AE6-9D78-73DACCF8C8A9}" type="presParOf" srcId="{47B719CA-8323-4140-994F-928933F2A604}" destId="{40A4F7D5-4E39-4D5A-A891-A1B553151357}" srcOrd="0" destOrd="0" presId="urn:microsoft.com/office/officeart/2005/8/layout/hierarchy1"/>
    <dgm:cxn modelId="{68B2A2FE-F251-48FF-979E-53874C75E385}" type="presParOf" srcId="{40A4F7D5-4E39-4D5A-A891-A1B553151357}" destId="{A1D753C6-56A9-4022-80BD-1D8DBE67B52B}" srcOrd="0" destOrd="0" presId="urn:microsoft.com/office/officeart/2005/8/layout/hierarchy1"/>
    <dgm:cxn modelId="{757C56DB-7CAC-412C-92D6-E52B37ADFFA9}" type="presParOf" srcId="{40A4F7D5-4E39-4D5A-A891-A1B553151357}" destId="{7D373B71-6381-4BA6-933E-C690624F85A8}" srcOrd="1" destOrd="0" presId="urn:microsoft.com/office/officeart/2005/8/layout/hierarchy1"/>
    <dgm:cxn modelId="{B995B2B9-CA12-4F37-938B-09B99A88DA7D}" type="presParOf" srcId="{47B719CA-8323-4140-994F-928933F2A604}" destId="{9A785C9B-A455-4FD5-B1DD-7A4CEF31A032}" srcOrd="1" destOrd="0" presId="urn:microsoft.com/office/officeart/2005/8/layout/hierarchy1"/>
    <dgm:cxn modelId="{FDEF5A54-88B1-49EB-BF0C-8DFE6D0B260E}" type="presParOf" srcId="{7C65C124-140E-425A-B3B3-147A87A25BCA}" destId="{36A9610B-4BD6-42AF-9C40-CB70E08FEAEA}" srcOrd="2" destOrd="0" presId="urn:microsoft.com/office/officeart/2005/8/layout/hierarchy1"/>
    <dgm:cxn modelId="{0EAB5ED3-38E2-4C2B-8434-0241EFD60AF8}" type="presParOf" srcId="{7C65C124-140E-425A-B3B3-147A87A25BCA}" destId="{BDDF5750-6B42-47E0-9372-3A2893D4F049}" srcOrd="3" destOrd="0" presId="urn:microsoft.com/office/officeart/2005/8/layout/hierarchy1"/>
    <dgm:cxn modelId="{1BC9BEFD-BD11-4F61-9E3E-FE607FB8706F}" type="presParOf" srcId="{BDDF5750-6B42-47E0-9372-3A2893D4F049}" destId="{29BB377E-54A9-473D-A881-708216093E5C}" srcOrd="0" destOrd="0" presId="urn:microsoft.com/office/officeart/2005/8/layout/hierarchy1"/>
    <dgm:cxn modelId="{A15D1DFD-531F-4D5B-8D93-E1FD6C1E2C46}" type="presParOf" srcId="{29BB377E-54A9-473D-A881-708216093E5C}" destId="{6EF874FB-E565-4A76-98C7-AE277457AAED}" srcOrd="0" destOrd="0" presId="urn:microsoft.com/office/officeart/2005/8/layout/hierarchy1"/>
    <dgm:cxn modelId="{E6F1A2B7-7117-46CC-BA07-E57ACB9B254B}" type="presParOf" srcId="{29BB377E-54A9-473D-A881-708216093E5C}" destId="{825E61D3-A207-4D51-808B-E41BA72D5638}" srcOrd="1" destOrd="0" presId="urn:microsoft.com/office/officeart/2005/8/layout/hierarchy1"/>
    <dgm:cxn modelId="{DE40BCB7-CA94-4BE9-8F18-0C59B73259AC}" type="presParOf" srcId="{BDDF5750-6B42-47E0-9372-3A2893D4F049}" destId="{451BFDE0-6021-46FC-B6A6-DF5B6FE05C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DA7C1-5F93-4105-822E-70CAC9954687}">
      <dsp:nvSpPr>
        <dsp:cNvPr id="0" name=""/>
        <dsp:cNvSpPr/>
      </dsp:nvSpPr>
      <dsp:spPr>
        <a:xfrm>
          <a:off x="514419" y="0"/>
          <a:ext cx="4885979" cy="488597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53F07E-2C71-4FF5-8983-0D5F635CC53A}">
      <dsp:nvSpPr>
        <dsp:cNvPr id="0" name=""/>
        <dsp:cNvSpPr/>
      </dsp:nvSpPr>
      <dsp:spPr>
        <a:xfrm>
          <a:off x="2962669" y="2232250"/>
          <a:ext cx="3175886" cy="578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0899" y="2260480"/>
        <a:ext cx="3119426" cy="521841"/>
      </dsp:txXfrm>
    </dsp:sp>
    <dsp:sp modelId="{5C7E1E31-AFBA-4416-BF71-A60BBE401C0E}">
      <dsp:nvSpPr>
        <dsp:cNvPr id="0" name=""/>
        <dsp:cNvSpPr/>
      </dsp:nvSpPr>
      <dsp:spPr>
        <a:xfrm>
          <a:off x="2962669" y="1512167"/>
          <a:ext cx="3175886" cy="578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инициативность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0899" y="1540397"/>
        <a:ext cx="3119426" cy="521841"/>
      </dsp:txXfrm>
    </dsp:sp>
    <dsp:sp modelId="{D3226482-F7CE-4DA2-99CA-DAF9CB657FB1}">
      <dsp:nvSpPr>
        <dsp:cNvPr id="0" name=""/>
        <dsp:cNvSpPr/>
      </dsp:nvSpPr>
      <dsp:spPr>
        <a:xfrm>
          <a:off x="2890671" y="792089"/>
          <a:ext cx="3175886" cy="578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к образованию и самообразованию на ступени основного общего образования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8901" y="820319"/>
        <a:ext cx="3119426" cy="521841"/>
      </dsp:txXfrm>
    </dsp:sp>
    <dsp:sp modelId="{670F2742-01FF-41A9-B8E0-6B5FB8CCE503}">
      <dsp:nvSpPr>
        <dsp:cNvPr id="0" name=""/>
        <dsp:cNvSpPr/>
      </dsp:nvSpPr>
      <dsp:spPr>
        <a:xfrm>
          <a:off x="2890671" y="134890"/>
          <a:ext cx="3175886" cy="578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желание и умение учиться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8901" y="163120"/>
        <a:ext cx="3119426" cy="521841"/>
      </dsp:txXfrm>
    </dsp:sp>
    <dsp:sp modelId="{07E1A4DF-3CF1-4E01-9E36-F438A6C1B191}">
      <dsp:nvSpPr>
        <dsp:cNvPr id="0" name=""/>
        <dsp:cNvSpPr/>
      </dsp:nvSpPr>
      <dsp:spPr>
        <a:xfrm>
          <a:off x="2962669" y="2952328"/>
          <a:ext cx="3175886" cy="578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навыки сотрудничества в разных видах деятельности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0899" y="2980558"/>
        <a:ext cx="3119426" cy="521841"/>
      </dsp:txXfrm>
    </dsp:sp>
    <dsp:sp modelId="{41E7A2BF-AB1B-4449-A1AD-0F01AF588175}">
      <dsp:nvSpPr>
        <dsp:cNvPr id="0" name=""/>
        <dsp:cNvSpPr/>
      </dsp:nvSpPr>
      <dsp:spPr>
        <a:xfrm>
          <a:off x="2962669" y="3672407"/>
          <a:ext cx="3175886" cy="5783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 и грамотность в области чтения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0899" y="3700637"/>
        <a:ext cx="3119426" cy="521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A13B2-8A88-41F3-997A-2BA5EC8F1856}">
      <dsp:nvSpPr>
        <dsp:cNvPr id="0" name=""/>
        <dsp:cNvSpPr/>
      </dsp:nvSpPr>
      <dsp:spPr>
        <a:xfrm>
          <a:off x="-4960480" y="-760071"/>
          <a:ext cx="5907769" cy="5907769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38CF3-EF96-42C2-96D0-50E0BC5A2CAD}">
      <dsp:nvSpPr>
        <dsp:cNvPr id="0" name=""/>
        <dsp:cNvSpPr/>
      </dsp:nvSpPr>
      <dsp:spPr>
        <a:xfrm>
          <a:off x="414443" y="274138"/>
          <a:ext cx="6232346" cy="548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4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интерактивность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443" y="274138"/>
        <a:ext cx="6232346" cy="548628"/>
      </dsp:txXfrm>
    </dsp:sp>
    <dsp:sp modelId="{8C7D22EF-526D-4344-8490-1B425D898920}">
      <dsp:nvSpPr>
        <dsp:cNvPr id="0" name=""/>
        <dsp:cNvSpPr/>
      </dsp:nvSpPr>
      <dsp:spPr>
        <a:xfrm>
          <a:off x="71550" y="205560"/>
          <a:ext cx="685785" cy="6857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036DC26-6445-4264-9683-CE6E749E888B}">
      <dsp:nvSpPr>
        <dsp:cNvPr id="0" name=""/>
        <dsp:cNvSpPr/>
      </dsp:nvSpPr>
      <dsp:spPr>
        <a:xfrm>
          <a:off x="807574" y="1096818"/>
          <a:ext cx="5839215" cy="548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4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структурированность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574" y="1096818"/>
        <a:ext cx="5839215" cy="548628"/>
      </dsp:txXfrm>
    </dsp:sp>
    <dsp:sp modelId="{B7991268-A421-4B32-8D44-6F3FFB125926}">
      <dsp:nvSpPr>
        <dsp:cNvPr id="0" name=""/>
        <dsp:cNvSpPr/>
      </dsp:nvSpPr>
      <dsp:spPr>
        <a:xfrm>
          <a:off x="464681" y="1028240"/>
          <a:ext cx="685785" cy="6857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414632E-2E3A-4D11-A46B-1E6E0D9C4BD9}">
      <dsp:nvSpPr>
        <dsp:cNvPr id="0" name=""/>
        <dsp:cNvSpPr/>
      </dsp:nvSpPr>
      <dsp:spPr>
        <a:xfrm>
          <a:off x="928234" y="1919498"/>
          <a:ext cx="5718555" cy="548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4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алгоритмичность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при работе с информацией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234" y="1919498"/>
        <a:ext cx="5718555" cy="548628"/>
      </dsp:txXfrm>
    </dsp:sp>
    <dsp:sp modelId="{2DE5AED3-CDC1-4571-942E-0743C3E0A1C5}">
      <dsp:nvSpPr>
        <dsp:cNvPr id="0" name=""/>
        <dsp:cNvSpPr/>
      </dsp:nvSpPr>
      <dsp:spPr>
        <a:xfrm>
          <a:off x="585341" y="1850920"/>
          <a:ext cx="685785" cy="6857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26C4ED5-DCC3-4BEE-89F1-403B3698E75C}">
      <dsp:nvSpPr>
        <dsp:cNvPr id="0" name=""/>
        <dsp:cNvSpPr/>
      </dsp:nvSpPr>
      <dsp:spPr>
        <a:xfrm>
          <a:off x="807574" y="2742178"/>
          <a:ext cx="5839215" cy="548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4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технологичность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574" y="2742178"/>
        <a:ext cx="5839215" cy="548628"/>
      </dsp:txXfrm>
    </dsp:sp>
    <dsp:sp modelId="{056030A4-9891-43C3-A838-EFF93151AD74}">
      <dsp:nvSpPr>
        <dsp:cNvPr id="0" name=""/>
        <dsp:cNvSpPr/>
      </dsp:nvSpPr>
      <dsp:spPr>
        <a:xfrm>
          <a:off x="464681" y="2673599"/>
          <a:ext cx="685785" cy="6857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03ED79-C9CC-4735-97E9-DDD859E8CDDE}">
      <dsp:nvSpPr>
        <dsp:cNvPr id="0" name=""/>
        <dsp:cNvSpPr/>
      </dsp:nvSpPr>
      <dsp:spPr>
        <a:xfrm>
          <a:off x="414443" y="3564858"/>
          <a:ext cx="6232346" cy="54862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54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обобщённость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443" y="3564858"/>
        <a:ext cx="6232346" cy="548628"/>
      </dsp:txXfrm>
    </dsp:sp>
    <dsp:sp modelId="{EC04612F-9521-48B4-A09E-7379BD699D9B}">
      <dsp:nvSpPr>
        <dsp:cNvPr id="0" name=""/>
        <dsp:cNvSpPr/>
      </dsp:nvSpPr>
      <dsp:spPr>
        <a:xfrm>
          <a:off x="71550" y="3496279"/>
          <a:ext cx="685785" cy="6857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9610B-4BD6-42AF-9C40-CB70E08FEAEA}">
      <dsp:nvSpPr>
        <dsp:cNvPr id="0" name=""/>
        <dsp:cNvSpPr/>
      </dsp:nvSpPr>
      <dsp:spPr>
        <a:xfrm>
          <a:off x="4041340" y="1568737"/>
          <a:ext cx="2684847" cy="54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71"/>
              </a:lnTo>
              <a:lnTo>
                <a:pt x="2684847" y="244271"/>
              </a:lnTo>
              <a:lnTo>
                <a:pt x="2684847" y="548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4C741-1EF8-44DB-BD85-7F569B8CC140}">
      <dsp:nvSpPr>
        <dsp:cNvPr id="0" name=""/>
        <dsp:cNvSpPr/>
      </dsp:nvSpPr>
      <dsp:spPr>
        <a:xfrm>
          <a:off x="1743895" y="3637941"/>
          <a:ext cx="2523235" cy="44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48"/>
              </a:lnTo>
              <a:lnTo>
                <a:pt x="2523235" y="141848"/>
              </a:lnTo>
              <a:lnTo>
                <a:pt x="2523235" y="44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5D136-5A74-4B28-864D-F9B45FDF03F2}">
      <dsp:nvSpPr>
        <dsp:cNvPr id="0" name=""/>
        <dsp:cNvSpPr/>
      </dsp:nvSpPr>
      <dsp:spPr>
        <a:xfrm>
          <a:off x="1743895" y="1568737"/>
          <a:ext cx="2297445" cy="597692"/>
        </a:xfrm>
        <a:custGeom>
          <a:avLst/>
          <a:gdLst/>
          <a:ahLst/>
          <a:cxnLst/>
          <a:rect l="0" t="0" r="0" b="0"/>
          <a:pathLst>
            <a:path>
              <a:moveTo>
                <a:pt x="2297445" y="0"/>
              </a:moveTo>
              <a:lnTo>
                <a:pt x="2297445" y="292997"/>
              </a:lnTo>
              <a:lnTo>
                <a:pt x="0" y="292997"/>
              </a:lnTo>
              <a:lnTo>
                <a:pt x="0" y="597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1C72C-54B0-477D-A0F7-1FF7D2C16E9B}">
      <dsp:nvSpPr>
        <dsp:cNvPr id="0" name=""/>
        <dsp:cNvSpPr/>
      </dsp:nvSpPr>
      <dsp:spPr>
        <a:xfrm>
          <a:off x="2064204" y="84862"/>
          <a:ext cx="3954272" cy="1483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33F49-DAAA-44F4-87A7-79BA581FF307}">
      <dsp:nvSpPr>
        <dsp:cNvPr id="0" name=""/>
        <dsp:cNvSpPr/>
      </dsp:nvSpPr>
      <dsp:spPr>
        <a:xfrm>
          <a:off x="2429655" y="432040"/>
          <a:ext cx="3954272" cy="1483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Триединые дидактические цели</a:t>
          </a:r>
          <a:endParaRPr lang="ru-RU" sz="2000" b="1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>
        <a:off x="2473116" y="475501"/>
        <a:ext cx="3867350" cy="1396953"/>
      </dsp:txXfrm>
    </dsp:sp>
    <dsp:sp modelId="{3554AC33-4D40-42BF-A815-60BE6152A013}">
      <dsp:nvSpPr>
        <dsp:cNvPr id="0" name=""/>
        <dsp:cNvSpPr/>
      </dsp:nvSpPr>
      <dsp:spPr>
        <a:xfrm>
          <a:off x="-8433" y="2166429"/>
          <a:ext cx="3504658" cy="1471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80033-FB69-4258-9D59-263D96857D09}">
      <dsp:nvSpPr>
        <dsp:cNvPr id="0" name=""/>
        <dsp:cNvSpPr/>
      </dsp:nvSpPr>
      <dsp:spPr>
        <a:xfrm>
          <a:off x="357017" y="2513608"/>
          <a:ext cx="3504658" cy="1471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u="sng" kern="1200" dirty="0" smtClean="0">
            <a:latin typeface="Cambria" panose="020405030504060302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Cambria" panose="02040503050406030204" pitchFamily="18" charset="0"/>
            </a:rPr>
            <a:t>Обучающие учебные цели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u="none" kern="1200" dirty="0" smtClean="0">
            <a:latin typeface="Cambria" panose="020405030504060302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u="sng" kern="1200" dirty="0">
            <a:latin typeface="Cambria" panose="02040503050406030204" pitchFamily="18" charset="0"/>
          </a:endParaRPr>
        </a:p>
      </dsp:txBody>
      <dsp:txXfrm>
        <a:off x="400116" y="2556707"/>
        <a:ext cx="3418460" cy="1385313"/>
      </dsp:txXfrm>
    </dsp:sp>
    <dsp:sp modelId="{A1D753C6-56A9-4022-80BD-1D8DBE67B52B}">
      <dsp:nvSpPr>
        <dsp:cNvPr id="0" name=""/>
        <dsp:cNvSpPr/>
      </dsp:nvSpPr>
      <dsp:spPr>
        <a:xfrm>
          <a:off x="2544041" y="4084484"/>
          <a:ext cx="3446178" cy="1334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73B71-6381-4BA6-933E-C690624F85A8}">
      <dsp:nvSpPr>
        <dsp:cNvPr id="0" name=""/>
        <dsp:cNvSpPr/>
      </dsp:nvSpPr>
      <dsp:spPr>
        <a:xfrm>
          <a:off x="2909492" y="4431663"/>
          <a:ext cx="3446178" cy="1334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Развивающие цели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2948592" y="4470763"/>
        <a:ext cx="3367978" cy="1256761"/>
      </dsp:txXfrm>
    </dsp:sp>
    <dsp:sp modelId="{6EF874FB-E565-4A76-98C7-AE277457AAED}">
      <dsp:nvSpPr>
        <dsp:cNvPr id="0" name=""/>
        <dsp:cNvSpPr/>
      </dsp:nvSpPr>
      <dsp:spPr>
        <a:xfrm>
          <a:off x="5145498" y="2117703"/>
          <a:ext cx="3161379" cy="1492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E61D3-A207-4D51-808B-E41BA72D5638}">
      <dsp:nvSpPr>
        <dsp:cNvPr id="0" name=""/>
        <dsp:cNvSpPr/>
      </dsp:nvSpPr>
      <dsp:spPr>
        <a:xfrm>
          <a:off x="5510949" y="2464882"/>
          <a:ext cx="3161379" cy="1492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Воспитательные цели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5554663" y="2508596"/>
        <a:ext cx="3073951" cy="1405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E71E27-820E-487B-9B95-2E65794527C2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0AFD07-206B-4E72-B743-57617A1D9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04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428490-1D2A-4251-87FC-2F2552C695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AFD07-206B-4E72-B743-57617A1D9DA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79463"/>
            <a:ext cx="79216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81513"/>
            <a:ext cx="15001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4017963"/>
            <a:ext cx="24479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9"/>
          <p:cNvSpPr/>
          <p:nvPr userDrawn="1"/>
        </p:nvSpPr>
        <p:spPr>
          <a:xfrm>
            <a:off x="3276600" y="6323013"/>
            <a:ext cx="21145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A6A6A6"/>
                </a:solidFill>
                <a:latin typeface="Calibri" pitchFamily="34" charset="0"/>
                <a:cs typeface="Times New Roman" pitchFamily="18" charset="0"/>
              </a:rPr>
              <a:t>©</a:t>
            </a:r>
            <a:r>
              <a:rPr lang="ru-RU" sz="1200">
                <a:solidFill>
                  <a:srgbClr val="A6A6A6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1200" b="1">
                <a:solidFill>
                  <a:srgbClr val="A6A6A6"/>
                </a:solidFill>
                <a:latin typeface="Calibri" pitchFamily="34" charset="0"/>
                <a:cs typeface="Times New Roman" pitchFamily="18" charset="0"/>
              </a:rPr>
              <a:t>Ольга Михайловна Носова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6897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9354-A4B2-4098-B511-7F46ADF94BAF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4A79-D3FF-4E94-BF2B-90CB71064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174D-BA22-4BDC-A2DD-EF7BFC57BF07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6D7F-EEF5-41C9-8479-1333A8707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D52A-B0A6-4533-8A00-2082D38C9548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87FF-A7FD-433A-8678-BA438FCEA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250825" y="260350"/>
            <a:ext cx="8642350" cy="640873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9"/>
          <p:cNvSpPr/>
          <p:nvPr userDrawn="1"/>
        </p:nvSpPr>
        <p:spPr>
          <a:xfrm>
            <a:off x="3276600" y="6323013"/>
            <a:ext cx="21145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A6A6A6"/>
                </a:solidFill>
                <a:latin typeface="Calibri" pitchFamily="34" charset="0"/>
                <a:cs typeface="Times New Roman" pitchFamily="18" charset="0"/>
              </a:rPr>
              <a:t>©</a:t>
            </a:r>
            <a:r>
              <a:rPr lang="ru-RU" sz="1200">
                <a:solidFill>
                  <a:srgbClr val="A6A6A6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1200" b="1">
                <a:solidFill>
                  <a:srgbClr val="A6A6A6"/>
                </a:solidFill>
                <a:latin typeface="Calibri" pitchFamily="34" charset="0"/>
                <a:cs typeface="Times New Roman" pitchFamily="18" charset="0"/>
              </a:rPr>
              <a:t>Ольга Михайловна Носова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050" y="5618163"/>
            <a:ext cx="11207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465638"/>
            <a:ext cx="14636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00FB-4E92-47CE-919C-C48217495472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095A-3B95-4A33-8AC5-A291E7B53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FE66-D0F3-4203-B53D-76504994EA24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4D96-D5C7-407C-AD8E-67EB2EB74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964D-3098-45AD-B450-ED308FFC056C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5E74-239E-4974-9BE0-182578A10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3A97-7F03-420E-9944-18B829DA02E5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9F9E-E7E8-4196-84E9-BA36176CA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2F72-B8EE-4731-8E0A-1AA1892291A4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334A-3618-47AC-BD08-8671BD929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F4E5-60CF-4FF5-B739-1C7E01F8A42C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7AB2-12AC-4394-9B48-6A336E5E9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3023-A7EB-49D7-8B87-785157A3CC6F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3DFD-F1BF-4D8B-B5A1-91441F9AF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C146-9E39-4D92-91A3-124448DC2113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659A-FACE-4117-8B1F-A7952AABC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3649D-F27A-4EAE-AACC-E429B5251A7F}" type="datetimeFigureOut">
              <a:rPr lang="ru-RU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8F343-8A56-48AA-8B07-7818781BA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4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4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Технологическая карта урока в начальной</a:t>
            </a:r>
            <a:br>
              <a:rPr lang="ru-RU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школе по ФГОС НОО</a:t>
            </a:r>
            <a:endParaRPr lang="ru-RU" sz="48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8538" y="6410325"/>
            <a:ext cx="4248150" cy="3603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Возможности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технологической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карты</a:t>
            </a:r>
            <a:endParaRPr lang="ru-RU" sz="3600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974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тщательное планирование каждого этапа деятельности;</a:t>
            </a:r>
          </a:p>
          <a:p>
            <a:pPr marL="0" indent="0" algn="just">
              <a:buFont typeface="Arial" charset="0"/>
              <a:buNone/>
            </a:pPr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максимально полное отражение последовательности всех осуществляемых действий и операций, приводящих к намеченному результату;</a:t>
            </a:r>
          </a:p>
          <a:p>
            <a:pPr marL="0" indent="0" algn="just">
              <a:buFont typeface="Arial" charset="0"/>
              <a:buNone/>
            </a:pPr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координация и синхронизация действий всех субъектов педагогической деятельности;</a:t>
            </a:r>
          </a:p>
          <a:p>
            <a:pPr marL="0" indent="0" algn="just">
              <a:buFont typeface="Arial" charset="0"/>
              <a:buNone/>
            </a:pPr>
            <a:r>
              <a:rPr lang="ru-RU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введение  самооценки  учащихся на каждом этапе урока. </a:t>
            </a:r>
          </a:p>
          <a:p>
            <a:pPr marL="0" indent="0" algn="just">
              <a:buFont typeface="Arial" charset="0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22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6" name="Рисунок 4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156325" y="4437063"/>
            <a:ext cx="25304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Технологическая карта позволит учителю: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17638"/>
            <a:ext cx="8450263" cy="3090862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ambria" panose="02040503050406030204" pitchFamily="18" charset="0"/>
              </a:rPr>
              <a:t>-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реализовать планируемые результаты</a:t>
            </a: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ФГОС второго поколения;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-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определить универсальные учебные действия</a:t>
            </a:r>
            <a:r>
              <a:rPr lang="ru-RU" sz="2000" dirty="0">
                <a:latin typeface="Cambria" panose="02040503050406030204" pitchFamily="18" charset="0"/>
              </a:rPr>
              <a:t>, которые формируются в процессе изучения конкретной темы, всего учебного курса;</a:t>
            </a:r>
            <a:br>
              <a:rPr lang="ru-RU" sz="20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-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системно формировать у учащихся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универсальные учебные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действия</a:t>
            </a:r>
            <a:r>
              <a:rPr lang="ru-RU" sz="2000" dirty="0" smtClean="0">
                <a:latin typeface="Cambria" panose="02040503050406030204" pitchFamily="18" charset="0"/>
              </a:rPr>
              <a:t>;</a:t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-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осмыслить и спроектировать последовательность работы по освоению темы</a:t>
            </a:r>
            <a:r>
              <a:rPr lang="ru-RU" sz="2000" dirty="0" smtClean="0">
                <a:latin typeface="Cambria" panose="02040503050406030204" pitchFamily="18" charset="0"/>
              </a:rPr>
              <a:t> от цели до конечного результата;</a:t>
            </a:r>
            <a:br>
              <a:rPr lang="ru-RU" sz="2000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</a:rPr>
              <a:t>-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определить уровень раскрытия понятий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на данном этапе и соотнести его с дальнейшим обучением;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Cambria" panose="02040503050406030204" pitchFamily="18" charset="0"/>
              </a:rPr>
              <a:t> </a:t>
            </a:r>
            <a:br>
              <a:rPr lang="ru-RU" sz="2000" dirty="0" smtClean="0">
                <a:latin typeface="Cambria" panose="02040503050406030204" pitchFamily="18" charset="0"/>
              </a:rPr>
            </a:b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325" y="4365625"/>
            <a:ext cx="2544763" cy="2232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5" name="Рисунок 7"/>
          <p:cNvPicPr>
            <a:picLocks noChangeAspect="1"/>
          </p:cNvPicPr>
          <p:nvPr/>
        </p:nvPicPr>
        <p:blipFill>
          <a:blip r:embed="rId2">
            <a:lum contrast="14000"/>
          </a:blip>
          <a:srcRect/>
          <a:stretch>
            <a:fillRect/>
          </a:stretch>
        </p:blipFill>
        <p:spPr bwMode="auto">
          <a:xfrm>
            <a:off x="5867400" y="4268788"/>
            <a:ext cx="25955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Технологическая карта позволит учителю:</a:t>
            </a:r>
            <a:endParaRPr lang="ru-RU" sz="3600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250825" y="1417638"/>
            <a:ext cx="8450263" cy="309086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-</a:t>
            </a: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проектировать свою деятельность </a:t>
            </a:r>
            <a:r>
              <a:rPr lang="ru-RU" sz="2000" smtClean="0">
                <a:latin typeface="Cambria" pitchFamily="18" charset="0"/>
              </a:rPr>
              <a:t>на четверть, полугодие, год;</a:t>
            </a:r>
          </a:p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-</a:t>
            </a: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определить возможности реализации межпредметных знаний</a:t>
            </a:r>
            <a:r>
              <a:rPr lang="ru-RU" sz="2000" smtClean="0">
                <a:latin typeface="Cambria" pitchFamily="18" charset="0"/>
              </a:rPr>
              <a:t>;</a:t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>-на практике </a:t>
            </a: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реализовать метапредметные связи</a:t>
            </a:r>
            <a:r>
              <a:rPr lang="ru-RU" sz="2000" smtClean="0">
                <a:latin typeface="Cambria" pitchFamily="18" charset="0"/>
              </a:rPr>
              <a:t> и обеспечить согласованные действия всех участников педагогического процесса;</a:t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>-</a:t>
            </a: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выполнять диагностику достижения планируемых результатов </a:t>
            </a:r>
            <a:r>
              <a:rPr lang="ru-RU" sz="2000" smtClean="0">
                <a:latin typeface="Cambria" pitchFamily="18" charset="0"/>
              </a:rPr>
              <a:t>учащимися на каждом этапе освоения темы;</a:t>
            </a:r>
          </a:p>
          <a:p>
            <a:pPr marL="0" indent="0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-</a:t>
            </a: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решить организационно-методические  проблемы</a:t>
            </a:r>
            <a:r>
              <a:rPr lang="ru-RU" sz="2000" smtClean="0">
                <a:latin typeface="Cambria" pitchFamily="18" charset="0"/>
              </a:rPr>
              <a:t>;</a:t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>-</a:t>
            </a: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соотнести результат с целью обучения </a:t>
            </a:r>
            <a:r>
              <a:rPr lang="ru-RU" sz="2000" smtClean="0">
                <a:latin typeface="Cambria" pitchFamily="18" charset="0"/>
              </a:rPr>
              <a:t>после создания продукта;</a:t>
            </a:r>
            <a:br>
              <a:rPr lang="ru-RU" sz="2000" smtClean="0">
                <a:latin typeface="Cambria" pitchFamily="18" charset="0"/>
              </a:rPr>
            </a:br>
            <a:r>
              <a:rPr lang="ru-RU" sz="2000" smtClean="0">
                <a:latin typeface="Cambria" pitchFamily="18" charset="0"/>
              </a:rPr>
              <a:t>-</a:t>
            </a:r>
            <a:r>
              <a:rPr lang="ru-RU" sz="2000" b="1" smtClean="0">
                <a:solidFill>
                  <a:srgbClr val="C00000"/>
                </a:solidFill>
                <a:latin typeface="Cambria" pitchFamily="18" charset="0"/>
              </a:rPr>
              <a:t>обеспечить повышение качества образования</a:t>
            </a:r>
            <a:r>
              <a:rPr lang="ru-RU" sz="2000" smtClean="0">
                <a:latin typeface="Cambria" pitchFamily="18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 </a:t>
            </a:r>
          </a:p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/>
            </a:r>
            <a:br>
              <a:rPr lang="ru-RU" sz="2000" smtClean="0">
                <a:latin typeface="Cambria" pitchFamily="18" charset="0"/>
              </a:rPr>
            </a:br>
            <a:endParaRPr lang="ru-RU" sz="200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325" y="4365625"/>
            <a:ext cx="2544763" cy="2232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4214813"/>
            <a:ext cx="2032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2952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Технологическая карта позволит администрации школы</a:t>
            </a:r>
            <a:endParaRPr lang="ru-RU" sz="3600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566738" y="1585913"/>
            <a:ext cx="7874000" cy="309086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контролировать выполнение программы и достижение планируемых результатов, а также осуществлять необходимую методическую помощь.</a:t>
            </a:r>
          </a:p>
          <a:p>
            <a:pPr marL="0" indent="0" algn="just">
              <a:buFont typeface="Arial" charset="0"/>
              <a:buNone/>
            </a:pPr>
            <a:endParaRPr lang="ru-RU" sz="2000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325" y="4365625"/>
            <a:ext cx="2544763" cy="2232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3348038"/>
            <a:ext cx="36766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2952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Структура технологической карты</a:t>
            </a:r>
            <a:endParaRPr lang="ru-RU" sz="3600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649288" y="1273175"/>
            <a:ext cx="7874000" cy="48831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1. </a:t>
            </a:r>
            <a:r>
              <a:rPr lang="ru-RU" sz="2000" smtClean="0">
                <a:latin typeface="Cambria" pitchFamily="18" charset="0"/>
              </a:rPr>
              <a:t>Название блока (темы) учебных занятий.</a:t>
            </a:r>
          </a:p>
          <a:p>
            <a:pPr marL="0" indent="0" algn="just">
              <a:buFont typeface="Arial" charset="0"/>
              <a:buNone/>
            </a:pPr>
            <a:endParaRPr lang="ru-RU" sz="2000" smtClean="0">
              <a:latin typeface="Cambria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2. </a:t>
            </a:r>
            <a:r>
              <a:rPr lang="ru-RU" sz="2000" smtClean="0">
                <a:latin typeface="Cambria" pitchFamily="18" charset="0"/>
              </a:rPr>
              <a:t>Количество часов на изучение блока учебных занятий.</a:t>
            </a:r>
          </a:p>
          <a:p>
            <a:pPr marL="0" indent="0" algn="just">
              <a:buFont typeface="Arial" charset="0"/>
              <a:buNone/>
            </a:pPr>
            <a:endParaRPr lang="ru-RU" sz="2000" smtClean="0">
              <a:latin typeface="Cambria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2000" b="1" smtClean="0"/>
              <a:t>3. </a:t>
            </a:r>
            <a:r>
              <a:rPr lang="ru-RU" sz="2000" smtClean="0">
                <a:latin typeface="Cambria" pitchFamily="18" charset="0"/>
              </a:rPr>
              <a:t>Триединые дидактические цели, планируемые при изучении учебного блока (темы) и сформулированные на деятельностной основе.</a:t>
            </a:r>
          </a:p>
          <a:p>
            <a:pPr marL="0" indent="0" algn="just">
              <a:buFont typeface="Arial" charset="0"/>
              <a:buNone/>
            </a:pPr>
            <a:endParaRPr lang="ru-RU" sz="2000" b="1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325" y="4365625"/>
            <a:ext cx="2544763" cy="2232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4152900"/>
            <a:ext cx="32908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649288" y="1273175"/>
            <a:ext cx="7874000" cy="48831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ru-RU" sz="2000" smtClean="0">
              <a:latin typeface="Cambria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sz="2000" smtClean="0">
              <a:latin typeface="Cambria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sz="2000" b="1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325" y="4365625"/>
            <a:ext cx="2544763" cy="2232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29828" y="269676"/>
          <a:ext cx="8712968" cy="655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46538" y="4005263"/>
            <a:ext cx="1079500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86288" y="2205038"/>
            <a:ext cx="0" cy="2160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2952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Структура технологической карты</a:t>
            </a:r>
            <a:endParaRPr lang="ru-RU" sz="3600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649288" y="1273175"/>
            <a:ext cx="7874000" cy="48831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4. </a:t>
            </a:r>
            <a:r>
              <a:rPr lang="ru-RU" sz="2000" smtClean="0">
                <a:latin typeface="Cambria" pitchFamily="18" charset="0"/>
              </a:rPr>
              <a:t>Содержание учебного материала – федеральный, региональный и школьный компоненты.</a:t>
            </a:r>
          </a:p>
          <a:p>
            <a:pPr marL="0" indent="0" algn="just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5. </a:t>
            </a:r>
            <a:r>
              <a:rPr lang="ru-RU" sz="2000" smtClean="0">
                <a:latin typeface="Cambria" pitchFamily="18" charset="0"/>
              </a:rPr>
              <a:t>Преобладающие методы обучения.</a:t>
            </a:r>
          </a:p>
          <a:p>
            <a:pPr marL="0" indent="0" algn="just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6. </a:t>
            </a:r>
            <a:r>
              <a:rPr lang="ru-RU" sz="2000" smtClean="0">
                <a:latin typeface="Cambria" pitchFamily="18" charset="0"/>
              </a:rPr>
              <a:t>Формы организации познавательной деятельности учащихся.</a:t>
            </a:r>
          </a:p>
          <a:p>
            <a:pPr marL="0" indent="0" algn="just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7. </a:t>
            </a:r>
            <a:r>
              <a:rPr lang="ru-RU" sz="2000" smtClean="0">
                <a:latin typeface="Cambria" pitchFamily="18" charset="0"/>
              </a:rPr>
              <a:t>Требования к знаниям, умениям, навыкам и компетенциям учащихся.</a:t>
            </a:r>
          </a:p>
          <a:p>
            <a:pPr marL="0" indent="0" algn="just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8. </a:t>
            </a:r>
            <a:r>
              <a:rPr lang="ru-RU" sz="2000" smtClean="0">
                <a:latin typeface="Cambria" pitchFamily="18" charset="0"/>
              </a:rPr>
              <a:t>Межпредметные связи.</a:t>
            </a:r>
          </a:p>
          <a:p>
            <a:pPr marL="0" indent="0" algn="just">
              <a:buFont typeface="Arial" charset="0"/>
              <a:buNone/>
            </a:pPr>
            <a:r>
              <a:rPr lang="ru-RU" sz="2000" b="1" smtClean="0">
                <a:latin typeface="Cambria" pitchFamily="18" charset="0"/>
              </a:rPr>
              <a:t>9. </a:t>
            </a:r>
            <a:r>
              <a:rPr lang="ru-RU" sz="2000" smtClean="0">
                <a:latin typeface="Cambria" pitchFamily="18" charset="0"/>
              </a:rPr>
              <a:t>Система контроля процесса усвоения знаний, овладения умениями, навыками и компетенциями.</a:t>
            </a:r>
            <a:endParaRPr lang="ru-RU" sz="2000" b="1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325" y="4365625"/>
            <a:ext cx="2544763" cy="2232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0" y="4333875"/>
            <a:ext cx="2220913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1750"/>
            <a:ext cx="8058150" cy="11017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Технологическая карта предусматривает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систему контрольно-оценочной деятельности, включающую 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себя: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649288" y="1273175"/>
            <a:ext cx="7874000" cy="48831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Cambria" pitchFamily="18" charset="0"/>
              </a:rPr>
              <a:t>.</a:t>
            </a:r>
            <a:endParaRPr lang="ru-RU" sz="2000" b="1" smtClean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325" y="4365625"/>
            <a:ext cx="2544763" cy="2232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0750" y="2162175"/>
            <a:ext cx="2355850" cy="1584325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самоконтроль учащихся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54400" y="2973388"/>
            <a:ext cx="2463800" cy="1584325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взаимный контроль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325" y="3984625"/>
            <a:ext cx="2424113" cy="1584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mbria" panose="02040503050406030204" pitchFamily="18" charset="0"/>
              </a:rPr>
              <a:t>контроль учителя</a:t>
            </a:r>
          </a:p>
        </p:txBody>
      </p:sp>
      <p:pic>
        <p:nvPicPr>
          <p:cNvPr id="3175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4716463"/>
            <a:ext cx="269557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1750"/>
            <a:ext cx="8058150" cy="11017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16408" y="1164930"/>
            <a:ext cx="3394981" cy="4182616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56325" y="4365625"/>
            <a:ext cx="2544763" cy="2232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11389" y="1664449"/>
            <a:ext cx="498656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cs typeface="+mn-cs"/>
              </a:rPr>
              <a:t>Думать легко, действовать трудно, а превратить мысль в действие – самая трудная вещь на свете.</a:t>
            </a:r>
          </a:p>
        </p:txBody>
      </p:sp>
      <p:sp>
        <p:nvSpPr>
          <p:cNvPr id="32774" name="Прямоугольник 10"/>
          <p:cNvSpPr>
            <a:spLocks noChangeArrowheads="1"/>
          </p:cNvSpPr>
          <p:nvPr/>
        </p:nvSpPr>
        <p:spPr bwMode="auto">
          <a:xfrm>
            <a:off x="539750" y="5348288"/>
            <a:ext cx="361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mbria" pitchFamily="18" charset="0"/>
              </a:rPr>
              <a:t>Иоганн Вольфганг фон Гёте</a:t>
            </a:r>
            <a:endParaRPr lang="ru-RU" sz="20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850" y="476250"/>
            <a:ext cx="8569325" cy="5905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детей сегодня трудно,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раньше было нелегко.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Читать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считать, писать учили: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Даёт корова молоко».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Век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XXI – век открытий,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Век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инноваций, новизны,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 от учителя зависит,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Какими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дети быть должны.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860032" y="926722"/>
            <a:ext cx="3910138" cy="4950549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025" y="260350"/>
            <a:ext cx="7981950" cy="1008063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результате начального общего образования у учащихся  должны быть сформированы: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88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987675" y="6237288"/>
            <a:ext cx="2520950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Основные компетенции современного учителя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088" y="1570038"/>
            <a:ext cx="8240712" cy="38115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5000"/>
              </a:lnSpc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образовательной деятельности во взаимосвязи с планируемыми результатами и их оценки.</a:t>
            </a:r>
            <a:endParaRPr lang="ru-RU" sz="1300" smtClean="0"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95000"/>
              </a:lnSpc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ru-RU" sz="18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инновационных технологий в образовательном процессе.</a:t>
            </a:r>
            <a:endParaRPr lang="ru-RU" sz="1300" smtClean="0"/>
          </a:p>
          <a:p>
            <a:pPr marL="0" indent="0" algn="just">
              <a:lnSpc>
                <a:spcPct val="95000"/>
              </a:lnSpc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Осуществление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обучения в соответствии с требованиями системно-деятельностного, личностно-ориентированного  и развивающего подходов.</a:t>
            </a:r>
            <a:endParaRPr lang="ru-RU" sz="1300" smtClean="0"/>
          </a:p>
          <a:p>
            <a:pPr marL="0" indent="0" algn="just">
              <a:lnSpc>
                <a:spcPct val="95000"/>
              </a:lnSpc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решать учебно-познавательные и учебно-практические задачи.</a:t>
            </a:r>
            <a:endParaRPr lang="ru-RU" sz="1300" smtClean="0"/>
          </a:p>
          <a:p>
            <a:pPr marL="0" indent="0" algn="just">
              <a:lnSpc>
                <a:spcPct val="95000"/>
              </a:lnSpc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развитие у учащихся УУД.</a:t>
            </a:r>
            <a:endParaRPr lang="ru-RU" sz="1300" smtClean="0"/>
          </a:p>
          <a:p>
            <a:pPr marL="0" indent="0" algn="just">
              <a:lnSpc>
                <a:spcPct val="95000"/>
              </a:lnSpc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учащихся навыков аргументации собственной точки зрения.</a:t>
            </a:r>
            <a:endParaRPr lang="ru-RU" sz="1300" smtClean="0"/>
          </a:p>
          <a:p>
            <a:pPr marL="0" indent="0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6156325" y="4149725"/>
            <a:ext cx="255587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Новые требования к организации образовательного процесса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12875"/>
            <a:ext cx="8362950" cy="48958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взаимодействие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 как совместную учебную деятельность; управлять этой сложной коллективно распределённой формой организации учебной работы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учебную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широкой палитрой методических приёмов, социальных форм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информационно-коммуникационных средств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уметь организовать в классе обучение, построенное по типу учебной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784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Понятие «технологическая карта»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Технологическая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карта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технологической документации, в которой описан весь процесс обработки изделия, указаны операции и их составные части, материалы, производственное оборудование, инструмент, технологические режимы, время, необходимое для изготовления изделия, квалификация работников и т. п. 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Позиции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на которые можно и нужно опираться при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конструировании технологической </a:t>
            </a: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карты урока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должен быть описан весь процесс деятельности;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указаны операции,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00" y="4437063"/>
            <a:ext cx="27559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437063"/>
            <a:ext cx="27368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7848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48350" y="4151313"/>
            <a:ext cx="2951163" cy="2447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2"/>
          <a:srcRect l="6271" t="4343" r="6519" b="50064"/>
          <a:stretch>
            <a:fillRect/>
          </a:stretch>
        </p:blipFill>
        <p:spPr bwMode="auto">
          <a:xfrm>
            <a:off x="323850" y="357188"/>
            <a:ext cx="84963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Отличительные черты технологической карты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82186" y="1429557"/>
          <a:ext cx="6707088" cy="438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365625"/>
            <a:ext cx="15351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56325" y="5661025"/>
            <a:ext cx="1133475" cy="93662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Что даёт использование технологической карты?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585913"/>
            <a:ext cx="8362950" cy="504031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эффективный учебный процесс, обеспечить реализацию предметных,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умений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требованиями ФГОС второго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Технологическая карта урока – это способ графического проектирования урока, таблица, позволяющая структурировать урок по выбранным учителем параметрам.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/>
              <a:t> </a:t>
            </a:r>
            <a:endParaRPr lang="ru-RU" sz="22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675" y="6156325"/>
            <a:ext cx="252095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92825" y="4292600"/>
            <a:ext cx="2727325" cy="230505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789363"/>
            <a:ext cx="215106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482</Words>
  <Application>Microsoft Office PowerPoint</Application>
  <PresentationFormat>Экран (4:3)</PresentationFormat>
  <Paragraphs>96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Технологическая карта урока в начальной  школе по ФГОС НОО</vt:lpstr>
      <vt:lpstr>Презентация PowerPoint</vt:lpstr>
      <vt:lpstr>В результате начального общего образования у учащихся  должны быть сформированы:</vt:lpstr>
      <vt:lpstr>Основные компетенции современного учителя</vt:lpstr>
      <vt:lpstr>Новые требования к организации образовательного процесса</vt:lpstr>
      <vt:lpstr>Презентация PowerPoint</vt:lpstr>
      <vt:lpstr>Презентация PowerPoint</vt:lpstr>
      <vt:lpstr>Отличительные черты технологической карты</vt:lpstr>
      <vt:lpstr>Что даёт использование технологической карты?</vt:lpstr>
      <vt:lpstr>Возможности технологической карты</vt:lpstr>
      <vt:lpstr>Технологическая карта позволит учителю:</vt:lpstr>
      <vt:lpstr>Технологическая карта позволит учителю:</vt:lpstr>
      <vt:lpstr>Технологическая карта позволит администрации школы</vt:lpstr>
      <vt:lpstr>Структура технологической карты</vt:lpstr>
      <vt:lpstr>Презентация PowerPoint</vt:lpstr>
      <vt:lpstr>Структура технологической карты</vt:lpstr>
      <vt:lpstr>   Технологическая карта предусматривает систему контрольно-оценочной деятельности, включающую в себя: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 к урокам русского языка</dc:title>
  <dc:creator>Ольга Михайловна</dc:creator>
  <cp:lastModifiedBy>ACER</cp:lastModifiedBy>
  <cp:revision>36</cp:revision>
  <dcterms:created xsi:type="dcterms:W3CDTF">2014-08-08T19:17:50Z</dcterms:created>
  <dcterms:modified xsi:type="dcterms:W3CDTF">2015-03-30T17:15:26Z</dcterms:modified>
</cp:coreProperties>
</file>