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57" r:id="rId3"/>
    <p:sldId id="258" r:id="rId4"/>
    <p:sldId id="260" r:id="rId5"/>
    <p:sldId id="261" r:id="rId6"/>
    <p:sldId id="264" r:id="rId7"/>
    <p:sldId id="265" r:id="rId8"/>
    <p:sldId id="266" r:id="rId9"/>
    <p:sldId id="267" r:id="rId10"/>
    <p:sldId id="280" r:id="rId11"/>
    <p:sldId id="281" r:id="rId12"/>
    <p:sldId id="282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98EDC-EAA5-44A8-8F4E-516B88E469E2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E9272-6B72-4938-AE39-94AA26CD5B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95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45EA-4A0B-4B4A-B7FE-B8B5B4D47A4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3AA1-05D5-4EAB-AD8D-EF792E6C0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45EA-4A0B-4B4A-B7FE-B8B5B4D47A4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3AA1-05D5-4EAB-AD8D-EF792E6C0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45EA-4A0B-4B4A-B7FE-B8B5B4D47A4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3AA1-05D5-4EAB-AD8D-EF792E6C0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45EA-4A0B-4B4A-B7FE-B8B5B4D47A4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3AA1-05D5-4EAB-AD8D-EF792E6C0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45EA-4A0B-4B4A-B7FE-B8B5B4D47A4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3AA1-05D5-4EAB-AD8D-EF792E6C0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45EA-4A0B-4B4A-B7FE-B8B5B4D47A4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3AA1-05D5-4EAB-AD8D-EF792E6C0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45EA-4A0B-4B4A-B7FE-B8B5B4D47A4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3AA1-05D5-4EAB-AD8D-EF792E6C0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45EA-4A0B-4B4A-B7FE-B8B5B4D47A4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3AA1-05D5-4EAB-AD8D-EF792E6C0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45EA-4A0B-4B4A-B7FE-B8B5B4D47A4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3AA1-05D5-4EAB-AD8D-EF792E6C0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45EA-4A0B-4B4A-B7FE-B8B5B4D47A4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3AA1-05D5-4EAB-AD8D-EF792E6C0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45EA-4A0B-4B4A-B7FE-B8B5B4D47A4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3AA1-05D5-4EAB-AD8D-EF792E6C0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  <a:alpha val="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045EA-4A0B-4B4A-B7FE-B8B5B4D47A4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D3AA1-05D5-4EAB-AD8D-EF792E6C0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9;&#1095;&#1080;&#1090;&#1077;&#1083;&#1100;&#1089;&#1082;&#1072;&#1103;\&#1059;&#1088;&#1086;&#1082;&#1080;\4%20&#1082;&#1083;&#1072;&#1089;&#1089;%20&#1063;&#1090;&#1086;%20&#1079;&#1072;%20&#1087;&#1088;&#1077;&#1083;&#1077;&#1089;&#1090;&#1100;%20&#1101;&#1090;&#1080;%20&#1089;&#1082;&#1072;&#1079;&#1082;&#1080;\&#1056;&#1091;&#1089;&#1083;&#1072;&#1085;%20&#1080;%20&#1051;&#1102;&#1076;&#1084;&#1080;&#1083;&#1072;%20&#1091;&#1074;&#1077;&#1088;&#1090;&#1102;&#1088;&#1072;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metodisty.ru/download_file/200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pic>
        <p:nvPicPr>
          <p:cNvPr id="3" name="Picture 8" descr="http://vedomosti-ural.ru/uploadedFiles/newsimages/icons/350x350/94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17236">
            <a:off x="192054" y="3033247"/>
            <a:ext cx="4769422" cy="3079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64" name="Picture 4" descr="http://alliance.primordial.org.ua/wp-content/uploads/images/s320x24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9"/>
              </a:clrFrom>
              <a:clrTo>
                <a:srgbClr val="F6F6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2719">
            <a:off x="5302952" y="2302562"/>
            <a:ext cx="3403741" cy="34037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66" name="Picture 6" descr="http://gorobec.ucoz.ru/sash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9845" y="357166"/>
            <a:ext cx="2155600" cy="21431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1357298"/>
            <a:ext cx="8483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за прелесть эти сказки...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todisty.ru/download_file/200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857232"/>
            <a:ext cx="78581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«..В синем небе звёзды блещут, в синем море волны хлещут..»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40962" name="Picture 2" descr="http://journal-shkolniku.ru/img/6salt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214818"/>
            <a:ext cx="3667133" cy="2463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64" name="Picture 4" descr="http://www.polese.by/wp-content/uploads/2013/09/pushkin-150x15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20000" contrast="-40000"/>
          </a:blip>
          <a:srcRect/>
          <a:stretch>
            <a:fillRect/>
          </a:stretch>
        </p:blipFill>
        <p:spPr bwMode="auto">
          <a:xfrm>
            <a:off x="0" y="3786190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todisty.ru/download_file/200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214422"/>
            <a:ext cx="71437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Рокот волн, плывущая по волнам бочка 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41988" name="Picture 4" descr="https://lh6.ggpht.com/uFjM51Dh4iYguRshNhJRirhpcmGQMqmESAccEMdr6pQWFo67EBpgts1hGcSGH1vHNg=w17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206" y="500043"/>
            <a:ext cx="1214445" cy="12144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28662" y="2500306"/>
            <a:ext cx="41985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Мерцание и блеск звезд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41992" name="Picture 8" descr="http://wmn.by/netcat_files/Image/Klavishnie_celest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2000240"/>
            <a:ext cx="1590072" cy="164307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282" y="4000504"/>
            <a:ext cx="27574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Мрачная туча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41994" name="Picture 10" descr="http://www.olofmp3.ru/images/stories/beginners/litavry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7" y="3786190"/>
            <a:ext cx="1071570" cy="93997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85786" y="5286388"/>
            <a:ext cx="37465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Стон и плач царицы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41998" name="Picture 14" descr="http://ecx.images-amazon.com/images/I/31XBqc9UXPL._AA160_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5286388"/>
            <a:ext cx="1285884" cy="1285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todisty.ru/download_file/200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pic>
        <p:nvPicPr>
          <p:cNvPr id="43012" name="Picture 4" descr="http://arhipovvv.narod.ru/Dop_statiy_1/Ris_3/saltan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285992"/>
            <a:ext cx="2428892" cy="3242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014" name="Picture 6" descr="http://www.posterlux.ru/new/5/big/laguna_viktor/posterlux-laguna_viktor-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714356"/>
            <a:ext cx="3080407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016" name="Picture 8" descr="http://artmmuseum.ru/wp-content/uploads/2013/05/defaultr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714620"/>
            <a:ext cx="2457450" cy="1857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357686" y="928670"/>
            <a:ext cx="36102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Три чуда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5000636"/>
            <a:ext cx="28296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Царевна-лебедь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5657671"/>
            <a:ext cx="30043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Тридцать три </a:t>
            </a: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богатыря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64324" y="4643446"/>
            <a:ext cx="15696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Белочка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todisty.ru/download_file/200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643182"/>
            <a:ext cx="750099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До новых встреч!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24578" name="Picture 2" descr="http://eternaltown.com.ua/images/stories/FOTO/P/1/pushkin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3829050"/>
            <a:ext cx="2352675" cy="3028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http://www.tonnel.ru/gzl/590906877_tonnel.gif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7996" y="500042"/>
            <a:ext cx="1857408" cy="247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etodisty.ru/download_file/200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pic>
        <p:nvPicPr>
          <p:cNvPr id="8194" name="Picture 2" descr="http://isicad.ru/uploads/img/2166_rv-3dscanner-pushkin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642918"/>
            <a:ext cx="2245446" cy="54292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20559678">
            <a:off x="2353526" y="1862931"/>
            <a:ext cx="709931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«В краю великих вдохновений..»</a:t>
            </a:r>
          </a:p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А.С.Пушкин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etodisty.ru/download_file/200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pic>
        <p:nvPicPr>
          <p:cNvPr id="7170" name="Picture 2" descr="http://img-fotki.yandex.ru/get/6310/94387793.6c/0_a1329_fc36937a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605978"/>
            <a:ext cx="5126142" cy="4911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28794" y="5572140"/>
            <a:ext cx="4638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Михайловское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0" y="0"/>
          <a:ext cx="9159986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Слайд" r:id="rId3" imgW="4571972" imgH="3429047" progId="PowerPoint.Slide.8">
                  <p:embed/>
                </p:oleObj>
              </mc:Choice>
              <mc:Fallback>
                <p:oleObj name="Слайд" r:id="rId3" imgW="4571972" imgH="3429047" progId="PowerPoint.Slid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59986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skazkivcem.ucoz.ru/Pushkin/26596055_1212756189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9" y="0"/>
            <a:ext cx="91426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etodisty.ru/download_file/200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pic>
        <p:nvPicPr>
          <p:cNvPr id="3" name="Руслан и Людмила увертю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748464" y="188640"/>
            <a:ext cx="395536" cy="395536"/>
          </a:xfrm>
          <a:prstGeom prst="rect">
            <a:avLst/>
          </a:prstGeom>
        </p:spPr>
      </p:pic>
      <p:pic>
        <p:nvPicPr>
          <p:cNvPr id="36866" name="Picture 2" descr="http://baloven.info/wp-content/uploads/2012/06/1540-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642918"/>
            <a:ext cx="4072170" cy="5072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357686" y="857232"/>
            <a:ext cx="4786314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Опера </a:t>
            </a:r>
          </a:p>
          <a:p>
            <a:pPr algn="ctr"/>
            <a:r>
              <a:rPr lang="ru-RU" sz="4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«Руслан и Людмила»</a:t>
            </a:r>
            <a:endParaRPr lang="ru-RU" sz="4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6868" name="Picture 4" descr="http://glinka1804.narod.ru/glinka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2214554"/>
            <a:ext cx="2786082" cy="3285474"/>
          </a:xfrm>
          <a:prstGeom prst="rect">
            <a:avLst/>
          </a:prstGeom>
          <a:noFill/>
          <a:scene3d>
            <a:camera prst="orthographicFront">
              <a:rot lat="0" lon="9600000" rev="0"/>
            </a:camera>
            <a:lightRig rig="threePt" dir="t"/>
          </a:scene3d>
        </p:spPr>
      </p:pic>
      <p:sp>
        <p:nvSpPr>
          <p:cNvPr id="8" name="Прямоугольник 7"/>
          <p:cNvSpPr/>
          <p:nvPr/>
        </p:nvSpPr>
        <p:spPr>
          <a:xfrm>
            <a:off x="5357818" y="5429264"/>
            <a:ext cx="21259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М.И.Глинка</a:t>
            </a:r>
            <a:endParaRPr lang="ru-RU" sz="32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1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todisty.ru/download_file/200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pic>
        <p:nvPicPr>
          <p:cNvPr id="35842" name="Picture 2" descr="http://zaiprotiv.info/wp-content/uploads/2011/03/pushkin-alexandr-sergeevich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7F5"/>
              </a:clrFrom>
              <a:clrTo>
                <a:srgbClr val="FFF7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642918"/>
            <a:ext cx="2643206" cy="3277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47476" y="4214818"/>
            <a:ext cx="29835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Поэт – сказочник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3786190"/>
            <a:ext cx="40190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Композитор - сказочник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35844" name="Picture 4" descr="http://i3.squidoocdn.com/resize/squidoo_images/-1/lens1533151_1328406798Rimsky-Korsakov-Ser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785794"/>
            <a:ext cx="2738440" cy="30122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todisty.ru/download_file/200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pic>
        <p:nvPicPr>
          <p:cNvPr id="34818" name="Picture 2" descr="http://8multfilms.ucoz.ru/_ld/9/410663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857232"/>
            <a:ext cx="3786214" cy="4827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68</Words>
  <Application>Microsoft Office PowerPoint</Application>
  <PresentationFormat>Экран (4:3)</PresentationFormat>
  <Paragraphs>20</Paragraphs>
  <Slides>13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Dell</cp:lastModifiedBy>
  <cp:revision>32</cp:revision>
  <dcterms:created xsi:type="dcterms:W3CDTF">2013-11-27T04:55:13Z</dcterms:created>
  <dcterms:modified xsi:type="dcterms:W3CDTF">2015-11-23T06:15:57Z</dcterms:modified>
</cp:coreProperties>
</file>