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300" r:id="rId6"/>
    <p:sldId id="301" r:id="rId7"/>
    <p:sldId id="302" r:id="rId8"/>
    <p:sldId id="304" r:id="rId9"/>
    <p:sldId id="305" r:id="rId10"/>
    <p:sldId id="306" r:id="rId11"/>
    <p:sldId id="307" r:id="rId12"/>
    <p:sldId id="29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9527C4-A7D9-410D-BD07-E1BA2AC1EDCF}" type="datetimeFigureOut">
              <a:rPr lang="ru-RU" smtClean="0"/>
              <a:pPr/>
              <a:t>23.11.2015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BFA6AB-0A14-4629-AF39-B8B373B010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b="1" dirty="0"/>
              <a:t>Одаренные дети.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2996952"/>
            <a:ext cx="50405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Городская  9 научно – практическая конференция»Наука. Природа. Человек . Общество. </a:t>
            </a:r>
            <a:r>
              <a:rPr lang="ru-RU" sz="1600" b="1" dirty="0" err="1" smtClean="0">
                <a:solidFill>
                  <a:schemeClr val="tx1"/>
                </a:solidFill>
              </a:rPr>
              <a:t>Стеченко</a:t>
            </a:r>
            <a:r>
              <a:rPr lang="ru-RU" sz="1600" b="1" dirty="0" smtClean="0">
                <a:solidFill>
                  <a:schemeClr val="tx1"/>
                </a:solidFill>
              </a:rPr>
              <a:t> Яна 3 место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5" name="Picture 2" descr="D:\user\desktop\для портфолио\фото проект\104___04\IMG_16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484784"/>
            <a:ext cx="3816424" cy="5102027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 rot="10800000">
            <a:off x="2339751" y="4221087"/>
            <a:ext cx="1800200" cy="2497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40466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Городской конкурс «Природная лаборатория» 2015 май  </a:t>
            </a:r>
            <a:r>
              <a:rPr lang="ru-RU" b="1" dirty="0" err="1" smtClean="0">
                <a:solidFill>
                  <a:srgbClr val="002060"/>
                </a:solidFill>
              </a:rPr>
              <a:t>Латникова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</a:rPr>
              <a:t>Виолетта</a:t>
            </a:r>
            <a:endParaRPr lang="ru-RU" dirty="0"/>
          </a:p>
        </p:txBody>
      </p:sp>
      <p:pic>
        <p:nvPicPr>
          <p:cNvPr id="8" name="Содержимое 5" descr="IMG_0062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691680" y="1556792"/>
            <a:ext cx="3103881" cy="206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esktop\грамоты на школьный сайт\л.г.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4221088"/>
            <a:ext cx="1728192" cy="2376941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cut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User\Desktop\югра\IMG_044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924944"/>
            <a:ext cx="4487483" cy="3365612"/>
          </a:xfrm>
          <a:prstGeom prst="rect">
            <a:avLst/>
          </a:prstGeom>
          <a:noFill/>
        </p:spPr>
      </p:pic>
      <p:pic>
        <p:nvPicPr>
          <p:cNvPr id="6" name="Picture 2" descr="C:\Users\User\Desktop\югра\IMG_04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5" y="908720"/>
            <a:ext cx="4307971" cy="323097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476672"/>
            <a:ext cx="489837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Моя </a:t>
            </a:r>
            <a:r>
              <a:rPr lang="ru-RU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Югра-моя</a:t>
            </a: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планета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2204864"/>
            <a:ext cx="3471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Окружной марафон. Май 2015 г.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C:\Users\User\Desktop\грамоты на школьный сайт\33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293096"/>
            <a:ext cx="1329108" cy="1938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4392488" cy="3294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8520" y="4016821"/>
            <a:ext cx="2542693" cy="2841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4072749"/>
            <a:ext cx="1728192" cy="2785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user\desktop\защита портфолио\IMG_189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67944" y="4082678"/>
            <a:ext cx="2258062" cy="2775322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372200" y="4077072"/>
            <a:ext cx="2592288" cy="2651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7984" y="188640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404664"/>
            <a:ext cx="7772400" cy="4572000"/>
          </a:xfrm>
        </p:spPr>
        <p:txBody>
          <a:bodyPr>
            <a:noAutofit/>
          </a:bodyPr>
          <a:lstStyle/>
          <a:p>
            <a:r>
              <a:rPr lang="ru-RU" sz="1800" dirty="0"/>
              <a:t>Интерес к одаренности  в настоящее время очень высок, и это объясняется общественными потребностями. И, прежде всего, потребностью общества в неординарной творческой личности. Неопределенность современной окружающей среды требует не только высокой активности человека, но и его умений, способности нестандартного мышления и поведения. И именно   одаренные люди способны внести свой наибольший вклад в развитие общества.  Одаренные дети чрезвычайно сильно отличаются друг от друга по видам одаренности.  Большинству одаренных детей присущи особые черты, отличающие их от большинства сверстников. Как правило, их отличает высокая любознательность и исследовательская активность.  Чаще всего внимание к одаренным детям привлекает их большой словарный запас, сопровождающийся сложными синтаксическими конструкциями, а также умение ставить вопросы. Многие одаренные дети с удовольствием читают словари и энциклопедии, придумывают слова, должные, по их мнению, выражать их собственные понятия и воображаемые события, предпочитают игры, требующие активизации умственных </a:t>
            </a:r>
            <a:r>
              <a:rPr lang="ru-RU" sz="1800" dirty="0" smtClean="0"/>
              <a:t> способностей.   Одаренность </a:t>
            </a:r>
            <a:r>
              <a:rPr lang="ru-RU" sz="1800" dirty="0"/>
              <a:t>ребенка — это достаточно устойчивые особенности именно индивидуальных проявлений незаурядного, растущего с возрастом интеллекта. Одаренные дети чрезвычайно сильно отличаются друг от друга по видам одаренности.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71600" y="1124744"/>
            <a:ext cx="77724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Дети быстро овладевают основополагающими понятиями, легко запоминают и сохраняют информацию. Высоко  развитые способности переработки информации позволяют им преуспевать во многих областях знаний. Работа педагога с одаренными детьми — это сложный и никогда не прекращающийся процесс. Он требует от учителей и воспитателей личностного роста, хороших, постоянно обновляемых знаний в области психологии одаренных и их обучения, а также тесного сотрудничества с психологами, другими учителями, администрацией и обязательно с родителями одаренных. Он требует постоянного роста мастерства, педагогической гибкости, умения отказаться от того, что еще сегодня казалось творческой находкой и сильной стороной.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Общая интеллектуальная одаренность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84784"/>
            <a:ext cx="828092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D:\user\desktop\для портфолио\фото проект\IMG_83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864096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user\desktop\для портфолио\в школу  Шкурнова\IMG_837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16632"/>
            <a:ext cx="8640960" cy="648072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71600" y="0"/>
            <a:ext cx="59901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Шоу «</a:t>
            </a:r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Смешарики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 – 2 место</a:t>
            </a:r>
            <a:endParaRPr lang="ru-RU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user\desktop\снежинка фото\111___12\IMG_37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0"/>
            <a:ext cx="8796469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school6yugorsk.ru/images/2013-2014/A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88640"/>
            <a:ext cx="8712968" cy="65223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51720" y="260648"/>
            <a:ext cx="41168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Мы лучшие!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76</TotalTime>
  <Words>343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 Одаренные дети.</vt:lpstr>
      <vt:lpstr>Слайд 2</vt:lpstr>
      <vt:lpstr>Слайд 3</vt:lpstr>
      <vt:lpstr>Общая интеллектуальная одаренность</vt:lpstr>
      <vt:lpstr>Слайд 5</vt:lpstr>
      <vt:lpstr>Слайд 6</vt:lpstr>
      <vt:lpstr>Слайд 7</vt:lpstr>
      <vt:lpstr>Слайд 8</vt:lpstr>
      <vt:lpstr>Слайд 9</vt:lpstr>
      <vt:lpstr> Городская  9 научно – практическая конференция»Наука. Природа. Человек . Общество. Стеченко Яна 3 место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Одаренные дети.</dc:title>
  <dc:creator>user</dc:creator>
  <cp:lastModifiedBy>user</cp:lastModifiedBy>
  <cp:revision>9</cp:revision>
  <dcterms:created xsi:type="dcterms:W3CDTF">2015-11-23T10:48:07Z</dcterms:created>
  <dcterms:modified xsi:type="dcterms:W3CDTF">2015-11-23T12:29:23Z</dcterms:modified>
</cp:coreProperties>
</file>