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67" r:id="rId8"/>
    <p:sldId id="263" r:id="rId9"/>
    <p:sldId id="262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8060A"/>
    <a:srgbClr val="4A04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00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33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5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92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51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15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42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91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17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3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9B93-6DBB-427A-A17B-51996DDCC757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8F73-24AE-4586-ACBC-6F993340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8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51;&#1102;&#1076;&#1074;&#1080;&#1075;%20&#1074;&#1072;&#1085;%20&#1041;&#1077;&#1090;&#1093;&#1086;&#1074;&#1077;&#1085;%20-%20&#1054;&#1076;&#1072;%20&#171;&#1050;%20&#1088;&#1072;&#1076;&#1086;&#1089;&#1090;&#1080;&#187;%20(&#1044;&#1077;&#1074;&#1103;&#1090;&#1072;&#1103;%20&#1089;&#1080;&#1084;&#1092;&#1086;&#1085;&#1080;&#1103;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3;&#1072;&#1081;&#1076;&#1085;,_&#1049;&#1086;&#1079;&#1077;&#1092;" TargetMode="External"/><Relationship Id="rId2" Type="http://schemas.openxmlformats.org/officeDocument/2006/relationships/hyperlink" Target="https://ru.wikipedia.org/wiki/&#1052;&#1086;&#1094;&#1072;&#1088;&#1090;,_&#1042;&#1086;&#1083;&#1100;&#1092;&#1075;&#1072;&#1085;&#1075;_&#1040;&#1084;&#1072;&#1076;&#1077;&#1081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oples.ru/art/music/classical/beethoven/" TargetMode="External"/><Relationship Id="rId4" Type="http://schemas.openxmlformats.org/officeDocument/2006/relationships/hyperlink" Target="http://collection.edu.yar.ru/dlrstore/364634c9-8daa-4cea-8ca5-76c55793e4f6/p1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52;&#1091;&#1079;&#1099;&#1082;&#1072;&#1083;&#1100;&#1085;&#1072;&#1103;%20&#1040;&#1074;&#1089;&#1090;&#1088;&#1080;&#1103;\&#1049;.&#1043;&#1072;&#1081;&#1076;&#1085;%20-%20&#1050;&#1074;&#1072;&#1088;&#1090;&#1077;&#1090;%20&#1056;&#1077;%20&#1084;&#1080;&#1085;&#1086;&#1088;,%20&#1095;4%20&#1055;.&#1087;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52;&#1091;&#1079;&#1099;&#1082;&#1072;&#1083;&#1100;&#1085;&#1072;&#1103;%20&#1040;&#1074;&#1089;&#1090;&#1088;&#1080;&#1103;\Maria%20Callas%20-%20&#1042;.&#1040;.%20&#1052;&#1086;&#1094;&#1072;&#1088;&#1090;,%20&#1054;&#1087;&#1077;&#1088;&#1072;%20&#1042;&#1086;&#1083;&#1096;&#1077;&#1073;&#1085;&#1072;&#1103;%20&#1092;&#1083;&#1077;&#1081;&#1090;&#1072;%20-%20Koenigin%20der%20Nacht%20(&#1062;&#1072;&#1088;&#1080;&#1094;&#1072;%20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1685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Музыкальная Австрия. Венские музыкальные классики. </a:t>
            </a:r>
            <a: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5400" b="1" dirty="0">
              <a:ln w="22225">
                <a:solidFill>
                  <a:srgbClr val="48060A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0506" y="4771931"/>
            <a:ext cx="6858000" cy="16557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5400" dirty="0" smtClean="0">
                <a:ln w="22225">
                  <a:solidFill>
                    <a:srgbClr val="48060A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dirty="0" smtClean="0">
                <a:ln w="22225">
                  <a:solidFill>
                    <a:srgbClr val="48060A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Работу выполнила учитель музыки </a:t>
            </a:r>
          </a:p>
          <a:p>
            <a:pPr algn="r"/>
            <a:r>
              <a:rPr lang="ru-RU" dirty="0" err="1" smtClean="0">
                <a:ln w="22225">
                  <a:solidFill>
                    <a:srgbClr val="48060A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Зайнутдинова</a:t>
            </a:r>
            <a:r>
              <a:rPr lang="ru-RU" dirty="0" smtClean="0">
                <a:ln w="22225">
                  <a:solidFill>
                    <a:srgbClr val="48060A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Э.В.</a:t>
            </a:r>
          </a:p>
          <a:p>
            <a:pPr algn="r"/>
            <a:r>
              <a:rPr lang="ru-RU" dirty="0" smtClean="0">
                <a:ln w="22225">
                  <a:solidFill>
                    <a:srgbClr val="48060A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МБОУ «СОШ №9» </a:t>
            </a:r>
          </a:p>
          <a:p>
            <a:pPr algn="r"/>
            <a:r>
              <a:rPr lang="ru-RU" dirty="0" smtClean="0">
                <a:ln w="22225">
                  <a:solidFill>
                    <a:srgbClr val="48060A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ЕМР РТ</a:t>
            </a:r>
          </a:p>
        </p:txBody>
      </p:sp>
    </p:spTree>
    <p:extLst>
      <p:ext uri="{BB962C8B-B14F-4D97-AF65-F5344CB8AC3E}">
        <p14:creationId xmlns:p14="http://schemas.microsoft.com/office/powerpoint/2010/main" xmlns="" val="2179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9283"/>
            <a:ext cx="7886700" cy="5867680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 сим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фоний: № 1  № 2  № 3 «Героическая», № 4, № 5  № 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 «Па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сторальная»  № 7 № 8  № 9; 8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симфо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нических увертюр, среди которых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Леонора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 № 3;</a:t>
            </a:r>
          </a:p>
          <a:p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 конце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ртов для фортепиано с оркестром; музыка к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драмат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ическим спектаклям: «Эгмонт», «Кориолан»,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«Король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Стефан»;</a:t>
            </a:r>
          </a:p>
          <a:p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юнош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еских сонат для фортепиано; 32 сонаты для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фортепи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ано, «32 вариации до-минор» и около 60 пьес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фор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тепиано;</a:t>
            </a:r>
          </a:p>
          <a:p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10 сонат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для скрипки и фортепиано; концерт для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скрипк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  оркестром, концерт для скрипки, виолончели и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форте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пиано с оркестром;</a:t>
            </a:r>
          </a:p>
          <a:p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 сона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 для виолончели и фортепиано; 16 струнных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кварт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етов; 6 трио; балет «Творения Прометея»; опера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Фид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елио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»; Торжественная месса; вокальный цикл «К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далё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кой возлюбленной»;</a:t>
            </a:r>
          </a:p>
          <a:p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пес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ни на стихи разных поэтов и обработки народных </a:t>
            </a:r>
            <a:r>
              <a:rPr lang="ru-RU" sz="3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пес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ен.</a:t>
            </a:r>
          </a:p>
          <a:p>
            <a:endParaRPr lang="tt-RU" sz="3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Людвиг ван Бетховен - Ода «К радости» (Девятая симфони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33565" y="5576046"/>
            <a:ext cx="770965" cy="77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https://ru.wikipedia.org/wiki/</a:t>
            </a:r>
            <a:r>
              <a:rPr lang="ru-RU" dirty="0" err="1" smtClean="0">
                <a:hlinkClick r:id="rId2"/>
              </a:rPr>
              <a:t>Моцарт,_Вольфганг_Амадей#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D0.A2.D0.B2.D0.BE.D1.80.D1.87.D0.B5.D1.81.D1.82.D0.B2.D0.BE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https://ru.wikipedia.org/wiki/</a:t>
            </a:r>
            <a:r>
              <a:rPr lang="ru-RU" dirty="0" err="1" smtClean="0">
                <a:hlinkClick r:id="rId3"/>
              </a:rPr>
              <a:t>Гайдн,_Йозеф</a:t>
            </a:r>
            <a:endParaRPr lang="ru-RU" sz="3200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hlinkClick r:id="rId4"/>
              </a:rPr>
              <a:t>http://collection.edu.yar.ru/dlrstore/364634c9-8daa-4cea-8ca5-76c55793e4f6/p1.html</a:t>
            </a:r>
            <a:endParaRPr lang="ru-RU" sz="3200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hlinkClick r:id="rId5"/>
              </a:rPr>
              <a:t>http://www.peoples.ru/art/music/classical/beethoven/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26" y="1118161"/>
            <a:ext cx="7886700" cy="393793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ранц Йозеф Гайдн (1732-1809)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oseph-Hay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7636" y="1825625"/>
            <a:ext cx="3988727" cy="4351338"/>
          </a:xfrm>
        </p:spPr>
      </p:pic>
    </p:spTree>
    <p:extLst>
      <p:ext uri="{BB962C8B-B14F-4D97-AF65-F5344CB8AC3E}">
        <p14:creationId xmlns:p14="http://schemas.microsoft.com/office/powerpoint/2010/main" xmlns="" val="25563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3600" dirty="0" smtClean="0"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endParaRPr lang="ru-RU" sz="36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69894"/>
            <a:ext cx="7886700" cy="5007069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Авст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рийский композитор,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тавитель венской классической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ы, один из основоположников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 музыкальных жанров, как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фония и струнный квартет.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датель мелодии, впоследствии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лёг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шей в основу гимнов Германии и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стро-Венгрии. 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ческое наследие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83341"/>
            <a:ext cx="7886700" cy="4993621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зитор создал 24 оперы, написал 104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симфо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нии, 83 струнных квартета, 52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пианные (клавирные) сонаты, 126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трио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 баритона, увертюры, марши,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танцы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дивертисменты для оркестра и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 инструментов, концерты для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ира и других инструментов, оратории,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ичные пьесы для клавира, песни,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ны, обработки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песен для голоса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ф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тепиано; 3 оратории («Сотворение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ра», «Времена года» и «Семь слов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асителя на кресте»), 14 месс и другие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ховные произведения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Й.Гайдн - Квартет Ре минор, ч4 П.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53718" y="5710517"/>
            <a:ext cx="690282" cy="69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9525" cmpd="sng">
                  <a:solidFill>
                    <a:srgbClr val="48060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В. Моцарт (1756-1791)</a:t>
            </a:r>
            <a:endParaRPr lang="ru-RU" b="1" spc="50" dirty="0">
              <a:ln w="9525" cmpd="sng">
                <a:solidFill>
                  <a:srgbClr val="48060A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vusturya-kulturde-mozart-aksam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43834" y="1825625"/>
            <a:ext cx="4056332" cy="4351338"/>
          </a:xfrm>
        </p:spPr>
      </p:pic>
    </p:spTree>
    <p:extLst>
      <p:ext uri="{BB962C8B-B14F-4D97-AF65-F5344CB8AC3E}">
        <p14:creationId xmlns:p14="http://schemas.microsoft.com/office/powerpoint/2010/main" xmlns="" val="39248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27847"/>
            <a:ext cx="7886700" cy="52491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трийский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озитор и исполнитель-виртуоз,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ивший свои феноменальные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спосо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бности в четырёхлетнем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возра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сте. Моцарт является одним из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 популярных классических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позиторов, оказавшим глубокое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яние на дальнейшую западную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ыкальную культуру. </a:t>
            </a:r>
            <a:endParaRPr lang="ru-RU" sz="3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ческое наследие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17812"/>
            <a:ext cx="7886700" cy="48591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 опе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р, около 50 симфоний, 27 концертов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кл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авира с оркестром, 5 концертов для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скрип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ки с оркестром, многочисленные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рты для флейты, фагота, кларнета,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валто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рны, арфы в сопровождении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орке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стра, 27 струнных квартетов, 9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нных квинтетов, 17 сонат для клавира,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43 с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онаты для скрипки и клавира, а также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фан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тазии, вариации, рондо, менуэты для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вира (одно перечисление которых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ймет немало времени) и, наконец, - </a:t>
            </a:r>
            <a:r>
              <a:rPr lang="ru-RU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ссмертный "Реквием".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aria Callas - В.А. Моцарт, Опера Волшебная флейта - Koenigin der Nacht (Цариц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00800" y="5804646"/>
            <a:ext cx="649941" cy="64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 Бетховен (1770-1827)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udwig-van-Beethoven-2048x2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2413" y="1825625"/>
            <a:ext cx="543917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54741"/>
            <a:ext cx="7886700" cy="52222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Неме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цкий композитор, которого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неред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 считают величайшим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ом всех времен. Его творчество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относ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ят как к классицизму, так и к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нтизму; на самом же деле оно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одит за рамки подобных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еделений: сочинения Бетховена -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жде всего выражение его 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иальной.</a:t>
            </a:r>
          </a:p>
          <a:p>
            <a:pPr algn="just"/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229</Words>
  <Application>Microsoft Office PowerPoint</Application>
  <PresentationFormat>Экран (4:3)</PresentationFormat>
  <Paragraphs>35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Музыкальная Австрия. Венские музыкальные классики.  </vt:lpstr>
      <vt:lpstr>Франц Йозеф Гайдн (1732-1809)</vt:lpstr>
      <vt:lpstr>*</vt:lpstr>
      <vt:lpstr>Творческое наследие </vt:lpstr>
      <vt:lpstr>В. Моцарт (1756-1791)</vt:lpstr>
      <vt:lpstr>*</vt:lpstr>
      <vt:lpstr>Творческое наследие</vt:lpstr>
      <vt:lpstr>Л. Бетховен (1770-1827)</vt:lpstr>
      <vt:lpstr>Слайд 9</vt:lpstr>
      <vt:lpstr>*</vt:lpstr>
      <vt:lpstr>Источники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Home</cp:lastModifiedBy>
  <cp:revision>12</cp:revision>
  <dcterms:created xsi:type="dcterms:W3CDTF">2015-09-16T19:07:02Z</dcterms:created>
  <dcterms:modified xsi:type="dcterms:W3CDTF">2015-11-18T06:55:03Z</dcterms:modified>
</cp:coreProperties>
</file>