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6" r:id="rId4"/>
    <p:sldId id="273" r:id="rId5"/>
    <p:sldId id="274" r:id="rId6"/>
    <p:sldId id="275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7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7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3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6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6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8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74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1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4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42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3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10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Ребусы</a:t>
            </a:r>
            <a:endParaRPr lang="ru-RU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Автор: Дубровина Л.А. учитель музыки МБОУ СОШ №17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г. Камышин Волгоградской области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чка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65870" y="876023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48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пка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65870" y="876023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37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льсы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65870" y="876023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37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месло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65870" y="876023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37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звый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65870" y="876023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37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724128" y="874138"/>
            <a:ext cx="3024336" cy="224632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сло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374790" y="874138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3101" y="925894"/>
            <a:ext cx="2251689" cy="180208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к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22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724128" y="874138"/>
            <a:ext cx="3419872" cy="224632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дина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374790" y="874138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3101" y="925894"/>
            <a:ext cx="2251689" cy="180208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се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1597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724128" y="874138"/>
            <a:ext cx="3419872" cy="224632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пость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374790" y="874138"/>
            <a:ext cx="3242291" cy="3007152"/>
            <a:chOff x="2601" y="4914"/>
            <a:chExt cx="4021" cy="792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1198"/>
              <a:ext cx="2880" cy="16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7380"/>
              <a:chOff x="5482" y="4914"/>
              <a:chExt cx="1320" cy="738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4914"/>
                <a:ext cx="0" cy="73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3101" y="925894"/>
            <a:ext cx="2251689" cy="180208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к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634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Ребусы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Ребусы</dc:title>
  <dc:creator>Lubov</dc:creator>
  <cp:lastModifiedBy>Lubov</cp:lastModifiedBy>
  <cp:revision>4</cp:revision>
  <dcterms:created xsi:type="dcterms:W3CDTF">2015-08-08T13:00:52Z</dcterms:created>
  <dcterms:modified xsi:type="dcterms:W3CDTF">2015-08-08T13:34:56Z</dcterms:modified>
</cp:coreProperties>
</file>