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2" r:id="rId4"/>
    <p:sldId id="281" r:id="rId5"/>
    <p:sldId id="282" r:id="rId6"/>
    <p:sldId id="283" r:id="rId7"/>
    <p:sldId id="284" r:id="rId8"/>
    <p:sldId id="279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47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3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39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66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8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7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2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2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A77E-6F33-4652-BD20-E65A4C0EA2C6}" type="datetimeFigureOut">
              <a:rPr lang="ru-RU" smtClean="0"/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E4E85-7031-4B01-8F31-29011CD629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0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Ребусы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Автор: Дубровина Л.А. учитель музыки МБОУ СОШ №17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г. Камышин Волгоградской области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3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6207968" y="858376"/>
            <a:ext cx="2592288" cy="17382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51360" y="493722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777653"/>
            <a:ext cx="2251689" cy="223425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до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66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ша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156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ла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48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4001763" y="946759"/>
            <a:ext cx="4536504" cy="280228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нута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94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876022"/>
            <a:ext cx="4536504" cy="32010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нор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94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1121567"/>
            <a:ext cx="4536504" cy="220780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шень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97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3995936" y="920313"/>
            <a:ext cx="4608512" cy="273948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крофон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12549" y="946759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665870" y="527087"/>
            <a:ext cx="3242291" cy="3045501"/>
            <a:chOff x="2601" y="3995"/>
            <a:chExt cx="4021" cy="8021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0380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3995"/>
              <a:ext cx="1320" cy="7380"/>
              <a:chOff x="5482" y="3995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3995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97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24128" y="874138"/>
            <a:ext cx="3419872" cy="224632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дор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51360" y="493722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925894"/>
            <a:ext cx="2251689" cy="180208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по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63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5724128" y="1025651"/>
            <a:ext cx="3419872" cy="173826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лия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593711" y="882136"/>
            <a:ext cx="2628900" cy="2286000"/>
            <a:chOff x="621" y="594"/>
            <a:chExt cx="10980" cy="360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621" y="5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1" y="14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621" y="23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621" y="32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621" y="4194"/>
              <a:ext cx="109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651360" y="493722"/>
            <a:ext cx="3242291" cy="3007152"/>
            <a:chOff x="2601" y="4914"/>
            <a:chExt cx="4021" cy="792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601" y="11198"/>
              <a:ext cx="2880" cy="16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prstClr val="black"/>
                </a:solidFill>
              </a:endParaRPr>
            </a:p>
          </p:txBody>
        </p:sp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5302" y="4914"/>
              <a:ext cx="1320" cy="7380"/>
              <a:chOff x="5482" y="4914"/>
              <a:chExt cx="1320" cy="7380"/>
            </a:xfrm>
          </p:grpSpPr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V="1">
                <a:off x="5482" y="4914"/>
                <a:ext cx="0" cy="7380"/>
              </a:xfrm>
              <a:prstGeom prst="line">
                <a:avLst/>
              </a:pr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5482" y="4914"/>
                <a:ext cx="1320" cy="2340"/>
              </a:xfrm>
              <a:custGeom>
                <a:avLst/>
                <a:gdLst>
                  <a:gd name="T0" fmla="*/ 0 w 1320"/>
                  <a:gd name="T1" fmla="*/ 0 h 2340"/>
                  <a:gd name="T2" fmla="*/ 180 w 1320"/>
                  <a:gd name="T3" fmla="*/ 900 h 2340"/>
                  <a:gd name="T4" fmla="*/ 1080 w 1320"/>
                  <a:gd name="T5" fmla="*/ 1260 h 2340"/>
                  <a:gd name="T6" fmla="*/ 1260 w 1320"/>
                  <a:gd name="T7" fmla="*/ 1980 h 2340"/>
                  <a:gd name="T8" fmla="*/ 720 w 1320"/>
                  <a:gd name="T9" fmla="*/ 2340 h 2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" h="2340">
                    <a:moveTo>
                      <a:pt x="0" y="0"/>
                    </a:moveTo>
                    <a:cubicBezTo>
                      <a:pt x="0" y="345"/>
                      <a:pt x="0" y="690"/>
                      <a:pt x="180" y="900"/>
                    </a:cubicBezTo>
                    <a:cubicBezTo>
                      <a:pt x="360" y="1110"/>
                      <a:pt x="900" y="1080"/>
                      <a:pt x="1080" y="1260"/>
                    </a:cubicBezTo>
                    <a:cubicBezTo>
                      <a:pt x="1260" y="1440"/>
                      <a:pt x="1320" y="1800"/>
                      <a:pt x="1260" y="1980"/>
                    </a:cubicBezTo>
                    <a:cubicBezTo>
                      <a:pt x="1200" y="2160"/>
                      <a:pt x="960" y="2250"/>
                      <a:pt x="720" y="2340"/>
                    </a:cubicBezTo>
                  </a:path>
                </a:pathLst>
              </a:custGeom>
              <a:noFill/>
              <a:ln w="1492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4" name="WordArt 2" descr="Светлый диагональный 2"/>
          <p:cNvSpPr>
            <a:spLocks noChangeArrowheads="1" noChangeShapeType="1" noTextEdit="1"/>
          </p:cNvSpPr>
          <p:nvPr/>
        </p:nvSpPr>
        <p:spPr bwMode="auto">
          <a:xfrm>
            <a:off x="123101" y="493722"/>
            <a:ext cx="2470610" cy="25181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cs typeface="Courier New"/>
              </a:rPr>
              <a:t>фа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129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Ребусы</dc:title>
  <dc:creator>Lubov</dc:creator>
  <cp:lastModifiedBy>Lubov</cp:lastModifiedBy>
  <cp:revision>5</cp:revision>
  <dcterms:created xsi:type="dcterms:W3CDTF">2015-08-08T13:00:52Z</dcterms:created>
  <dcterms:modified xsi:type="dcterms:W3CDTF">2015-08-08T13:44:04Z</dcterms:modified>
</cp:coreProperties>
</file>