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80" r:id="rId4"/>
    <p:sldId id="281" r:id="rId5"/>
    <p:sldId id="284" r:id="rId6"/>
    <p:sldId id="28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7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3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73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6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6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8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74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1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42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42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23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10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Ребусы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Автор: Дубровина Л.А. учитель музыки МБОУ СОШ №17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г. Камышин Волгоградской области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4544291" y="836712"/>
            <a:ext cx="3988149" cy="257707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ра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939325" y="117235"/>
            <a:ext cx="3149562" cy="3114604"/>
            <a:chOff x="2958" y="4537"/>
            <a:chExt cx="3906" cy="8203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958" y="11458"/>
              <a:ext cx="2470" cy="12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13" y="4537"/>
              <a:ext cx="1551" cy="7380"/>
              <a:chOff x="5493" y="4537"/>
              <a:chExt cx="1551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93" y="4537"/>
                <a:ext cx="115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724" y="4537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48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4544290" y="999591"/>
            <a:ext cx="4348190" cy="223224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кел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939325" y="117235"/>
            <a:ext cx="3149562" cy="3114604"/>
            <a:chOff x="2958" y="4537"/>
            <a:chExt cx="3906" cy="8203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958" y="11458"/>
              <a:ext cx="2470" cy="12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13" y="4537"/>
              <a:ext cx="1551" cy="7380"/>
              <a:chOff x="5493" y="4537"/>
              <a:chExt cx="1551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93" y="4537"/>
                <a:ext cx="115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724" y="4537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39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4088887" y="836712"/>
            <a:ext cx="4947609" cy="257707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милия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939325" y="117235"/>
            <a:ext cx="3149562" cy="3114604"/>
            <a:chOff x="2958" y="4537"/>
            <a:chExt cx="3906" cy="8203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958" y="11237"/>
              <a:ext cx="2470" cy="150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13" y="4537"/>
              <a:ext cx="1551" cy="7380"/>
              <a:chOff x="5493" y="4537"/>
              <a:chExt cx="1551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93" y="4537"/>
                <a:ext cx="115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724" y="4537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39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4427984" y="801222"/>
            <a:ext cx="4371545" cy="257707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нтик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939325" y="117235"/>
            <a:ext cx="3149562" cy="3114604"/>
            <a:chOff x="2958" y="4537"/>
            <a:chExt cx="3906" cy="8203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958" y="11237"/>
              <a:ext cx="2470" cy="150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13" y="4537"/>
              <a:ext cx="1551" cy="7380"/>
              <a:chOff x="5493" y="4537"/>
              <a:chExt cx="1551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93" y="4537"/>
                <a:ext cx="115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724" y="4537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2908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1115616" y="1211759"/>
            <a:ext cx="2880320" cy="233137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ар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256684" y="1257136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148064" y="476672"/>
            <a:ext cx="3056027" cy="3066383"/>
            <a:chOff x="5256" y="4537"/>
            <a:chExt cx="3790" cy="8076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5256" y="11108"/>
              <a:ext cx="2470" cy="150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7603" y="4537"/>
              <a:ext cx="1443" cy="7380"/>
              <a:chOff x="7783" y="4537"/>
              <a:chExt cx="1443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7783" y="4537"/>
                <a:ext cx="115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7906" y="4739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244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Ребусы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Ребусы</dc:title>
  <dc:creator>Lubov</dc:creator>
  <cp:lastModifiedBy>Lubov</cp:lastModifiedBy>
  <cp:revision>5</cp:revision>
  <dcterms:created xsi:type="dcterms:W3CDTF">2015-08-08T13:00:52Z</dcterms:created>
  <dcterms:modified xsi:type="dcterms:W3CDTF">2015-08-08T13:54:03Z</dcterms:modified>
</cp:coreProperties>
</file>