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5" r:id="rId4"/>
    <p:sldId id="286" r:id="rId5"/>
    <p:sldId id="288" r:id="rId6"/>
    <p:sldId id="287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учитель музыки МБОУ СОШ 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ша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71563" y="386865"/>
            <a:ext cx="3242291" cy="2696565"/>
            <a:chOff x="2601" y="4914"/>
            <a:chExt cx="4021" cy="7102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6461"/>
              <a:chOff x="5482" y="4914"/>
              <a:chExt cx="1320" cy="6461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5262"/>
                <a:ext cx="0" cy="6113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56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19255" y="947418"/>
            <a:ext cx="3419872" cy="199920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ник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51360" y="159470"/>
            <a:ext cx="3242291" cy="2852618"/>
            <a:chOff x="2601" y="5334"/>
            <a:chExt cx="4021" cy="751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658"/>
              <a:ext cx="2880" cy="2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5334"/>
              <a:ext cx="1320" cy="6960"/>
              <a:chOff x="5482" y="5334"/>
              <a:chExt cx="1320" cy="696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6214"/>
                <a:ext cx="0" cy="60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533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1511" y="882136"/>
            <a:ext cx="2470610" cy="24082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рас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12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19255" y="947418"/>
            <a:ext cx="3419872" cy="199920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ство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51360" y="159470"/>
            <a:ext cx="3242291" cy="2852618"/>
            <a:chOff x="2601" y="5334"/>
            <a:chExt cx="4021" cy="751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658"/>
              <a:ext cx="2880" cy="2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5334"/>
              <a:ext cx="1320" cy="6960"/>
              <a:chOff x="5482" y="5334"/>
              <a:chExt cx="1320" cy="696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6214"/>
                <a:ext cx="0" cy="60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533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1511" y="998507"/>
            <a:ext cx="2470610" cy="20215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по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1511" y="947418"/>
            <a:ext cx="2470610" cy="20215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по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91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248298" y="866295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42320" y="185170"/>
            <a:ext cx="3242291" cy="2852618"/>
            <a:chOff x="2601" y="5334"/>
            <a:chExt cx="4021" cy="751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658"/>
              <a:ext cx="2880" cy="2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5334"/>
              <a:ext cx="1320" cy="6960"/>
              <a:chOff x="5482" y="5334"/>
              <a:chExt cx="1320" cy="696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6214"/>
                <a:ext cx="0" cy="60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533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1510" y="947418"/>
            <a:ext cx="4666513" cy="225538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антре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sp>
        <p:nvSpPr>
          <p:cNvPr id="15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1511" y="947418"/>
            <a:ext cx="2470610" cy="20215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675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72000" y="1340768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736415"/>
            <a:ext cx="3298825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6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феджио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71563" y="386865"/>
            <a:ext cx="3242291" cy="2696565"/>
            <a:chOff x="2601" y="4914"/>
            <a:chExt cx="4021" cy="7102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6461"/>
              <a:chOff x="5482" y="4914"/>
              <a:chExt cx="1320" cy="6461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5262"/>
                <a:ext cx="0" cy="6113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81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6</cp:revision>
  <dcterms:created xsi:type="dcterms:W3CDTF">2015-08-08T13:00:52Z</dcterms:created>
  <dcterms:modified xsi:type="dcterms:W3CDTF">2015-08-08T14:03:00Z</dcterms:modified>
</cp:coreProperties>
</file>