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0" r:id="rId3"/>
    <p:sldId id="285" r:id="rId4"/>
    <p:sldId id="286" r:id="rId5"/>
    <p:sldId id="288" r:id="rId6"/>
    <p:sldId id="287" r:id="rId7"/>
    <p:sldId id="289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19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5A77E-6F33-4652-BD20-E65A4C0EA2C6}" type="datetimeFigureOut">
              <a:rPr lang="ru-RU" smtClean="0"/>
              <a:t>08.08.2015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FE4E85-7031-4B01-8F31-29011CD629B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24704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5A77E-6F33-4652-BD20-E65A4C0EA2C6}" type="datetimeFigureOut">
              <a:rPr lang="ru-RU" smtClean="0"/>
              <a:t>08.08.2015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FE4E85-7031-4B01-8F31-29011CD629B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27338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5A77E-6F33-4652-BD20-E65A4C0EA2C6}" type="datetimeFigureOut">
              <a:rPr lang="ru-RU" smtClean="0"/>
              <a:t>08.08.2015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FE4E85-7031-4B01-8F31-29011CD629B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77390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5A77E-6F33-4652-BD20-E65A4C0EA2C6}" type="datetimeFigureOut">
              <a:rPr lang="ru-RU" smtClean="0"/>
              <a:t>08.08.2015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FE4E85-7031-4B01-8F31-29011CD629B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996681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5A77E-6F33-4652-BD20-E65A4C0EA2C6}" type="datetimeFigureOut">
              <a:rPr lang="ru-RU" smtClean="0"/>
              <a:t>08.08.2015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FE4E85-7031-4B01-8F31-29011CD629B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50659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5A77E-6F33-4652-BD20-E65A4C0EA2C6}" type="datetimeFigureOut">
              <a:rPr lang="ru-RU" smtClean="0"/>
              <a:t>08.08.2015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FE4E85-7031-4B01-8F31-29011CD629B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920896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5A77E-6F33-4652-BD20-E65A4C0EA2C6}" type="datetimeFigureOut">
              <a:rPr lang="ru-RU" smtClean="0"/>
              <a:t>08.08.2015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FE4E85-7031-4B01-8F31-29011CD629B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217481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5A77E-6F33-4652-BD20-E65A4C0EA2C6}" type="datetimeFigureOut">
              <a:rPr lang="ru-RU" smtClean="0"/>
              <a:t>08.08.2015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FE4E85-7031-4B01-8F31-29011CD629B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34197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5A77E-6F33-4652-BD20-E65A4C0EA2C6}" type="datetimeFigureOut">
              <a:rPr lang="ru-RU" smtClean="0"/>
              <a:t>08.08.2015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FE4E85-7031-4B01-8F31-29011CD629B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894209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5A77E-6F33-4652-BD20-E65A4C0EA2C6}" type="datetimeFigureOut">
              <a:rPr lang="ru-RU" smtClean="0"/>
              <a:t>08.08.2015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FE4E85-7031-4B01-8F31-29011CD629B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704249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5A77E-6F33-4652-BD20-E65A4C0EA2C6}" type="datetimeFigureOut">
              <a:rPr lang="ru-RU" smtClean="0"/>
              <a:t>08.08.2015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FE4E85-7031-4B01-8F31-29011CD629B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282363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C5A77E-6F33-4652-BD20-E65A4C0EA2C6}" type="datetimeFigureOut">
              <a:rPr lang="ru-RU" smtClean="0"/>
              <a:t>08.08.2015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FE4E85-7031-4B01-8F31-29011CD629B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691041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ru-RU" sz="9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Ребусы</a:t>
            </a:r>
            <a:endParaRPr lang="ru-RU" sz="9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C00000"/>
                </a:solidFill>
              </a:rPr>
              <a:t>Автор: Дубровина Л.А. учитель музыки МБОУ СОШ №17 </a:t>
            </a:r>
          </a:p>
          <a:p>
            <a:r>
              <a:rPr lang="ru-RU" dirty="0" smtClean="0">
                <a:solidFill>
                  <a:srgbClr val="C00000"/>
                </a:solidFill>
              </a:rPr>
              <a:t>г. Камышин Волгоградской области</a:t>
            </a:r>
            <a:endParaRPr lang="ru-RU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0360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WordArt 2" descr="Светлый диагональный 2"/>
          <p:cNvSpPr>
            <a:spLocks noChangeArrowheads="1" noChangeShapeType="1" noTextEdit="1"/>
          </p:cNvSpPr>
          <p:nvPr/>
        </p:nvSpPr>
        <p:spPr bwMode="auto">
          <a:xfrm>
            <a:off x="3995936" y="1121567"/>
            <a:ext cx="4536504" cy="2207802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 dirty="0" err="1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00"/>
                </a:solidFill>
                <a:cs typeface="Courier New"/>
              </a:rPr>
              <a:t>ша</a:t>
            </a:r>
            <a:endParaRPr lang="ru-RU" sz="3600" b="1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FF00"/>
              </a:solidFill>
              <a:cs typeface="Courier New"/>
            </a:endParaRPr>
          </a:p>
        </p:txBody>
      </p:sp>
      <p:grpSp>
        <p:nvGrpSpPr>
          <p:cNvPr id="3" name="Group 3"/>
          <p:cNvGrpSpPr>
            <a:grpSpLocks/>
          </p:cNvGrpSpPr>
          <p:nvPr/>
        </p:nvGrpSpPr>
        <p:grpSpPr bwMode="auto">
          <a:xfrm>
            <a:off x="512549" y="946759"/>
            <a:ext cx="2628900" cy="2286000"/>
            <a:chOff x="621" y="594"/>
            <a:chExt cx="10980" cy="3600"/>
          </a:xfrm>
        </p:grpSpPr>
        <p:sp>
          <p:nvSpPr>
            <p:cNvPr id="4" name="Line 4"/>
            <p:cNvSpPr>
              <a:spLocks noChangeShapeType="1"/>
            </p:cNvSpPr>
            <p:nvPr/>
          </p:nvSpPr>
          <p:spPr bwMode="auto">
            <a:xfrm>
              <a:off x="621" y="594"/>
              <a:ext cx="1098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solidFill>
                  <a:prstClr val="black"/>
                </a:solidFill>
              </a:endParaRPr>
            </a:p>
          </p:txBody>
        </p:sp>
        <p:sp>
          <p:nvSpPr>
            <p:cNvPr id="5" name="Line 5"/>
            <p:cNvSpPr>
              <a:spLocks noChangeShapeType="1"/>
            </p:cNvSpPr>
            <p:nvPr/>
          </p:nvSpPr>
          <p:spPr bwMode="auto">
            <a:xfrm>
              <a:off x="621" y="1494"/>
              <a:ext cx="1098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solidFill>
                  <a:prstClr val="black"/>
                </a:solidFill>
              </a:endParaRPr>
            </a:p>
          </p:txBody>
        </p:sp>
        <p:sp>
          <p:nvSpPr>
            <p:cNvPr id="6" name="Line 6"/>
            <p:cNvSpPr>
              <a:spLocks noChangeShapeType="1"/>
            </p:cNvSpPr>
            <p:nvPr/>
          </p:nvSpPr>
          <p:spPr bwMode="auto">
            <a:xfrm>
              <a:off x="621" y="2394"/>
              <a:ext cx="1098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solidFill>
                  <a:prstClr val="black"/>
                </a:solidFill>
              </a:endParaRPr>
            </a:p>
          </p:txBody>
        </p:sp>
        <p:sp>
          <p:nvSpPr>
            <p:cNvPr id="7" name="Line 7"/>
            <p:cNvSpPr>
              <a:spLocks noChangeShapeType="1"/>
            </p:cNvSpPr>
            <p:nvPr/>
          </p:nvSpPr>
          <p:spPr bwMode="auto">
            <a:xfrm>
              <a:off x="621" y="3294"/>
              <a:ext cx="1098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solidFill>
                  <a:prstClr val="black"/>
                </a:solidFill>
              </a:endParaRPr>
            </a:p>
          </p:txBody>
        </p:sp>
        <p:sp>
          <p:nvSpPr>
            <p:cNvPr id="8" name="Line 8"/>
            <p:cNvSpPr>
              <a:spLocks noChangeShapeType="1"/>
            </p:cNvSpPr>
            <p:nvPr/>
          </p:nvSpPr>
          <p:spPr bwMode="auto">
            <a:xfrm>
              <a:off x="621" y="4194"/>
              <a:ext cx="1098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solidFill>
                  <a:prstClr val="black"/>
                </a:solidFill>
              </a:endParaRPr>
            </a:p>
          </p:txBody>
        </p:sp>
      </p:grpSp>
      <p:grpSp>
        <p:nvGrpSpPr>
          <p:cNvPr id="9" name="Group 9"/>
          <p:cNvGrpSpPr>
            <a:grpSpLocks/>
          </p:cNvGrpSpPr>
          <p:nvPr/>
        </p:nvGrpSpPr>
        <p:grpSpPr bwMode="auto">
          <a:xfrm>
            <a:off x="671563" y="386865"/>
            <a:ext cx="3242291" cy="2696565"/>
            <a:chOff x="2601" y="4914"/>
            <a:chExt cx="4021" cy="7102"/>
          </a:xfrm>
        </p:grpSpPr>
        <p:sp>
          <p:nvSpPr>
            <p:cNvPr id="10" name="Oval 10"/>
            <p:cNvSpPr>
              <a:spLocks noChangeArrowheads="1"/>
            </p:cNvSpPr>
            <p:nvPr/>
          </p:nvSpPr>
          <p:spPr bwMode="auto">
            <a:xfrm>
              <a:off x="2601" y="9868"/>
              <a:ext cx="2880" cy="214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solidFill>
                  <a:prstClr val="black"/>
                </a:solidFill>
              </a:endParaRPr>
            </a:p>
          </p:txBody>
        </p:sp>
        <p:grpSp>
          <p:nvGrpSpPr>
            <p:cNvPr id="11" name="Group 11"/>
            <p:cNvGrpSpPr>
              <a:grpSpLocks/>
            </p:cNvGrpSpPr>
            <p:nvPr/>
          </p:nvGrpSpPr>
          <p:grpSpPr bwMode="auto">
            <a:xfrm>
              <a:off x="5302" y="4914"/>
              <a:ext cx="1320" cy="6461"/>
              <a:chOff x="5482" y="4914"/>
              <a:chExt cx="1320" cy="6461"/>
            </a:xfrm>
          </p:grpSpPr>
          <p:sp>
            <p:nvSpPr>
              <p:cNvPr id="12" name="Line 12"/>
              <p:cNvSpPr>
                <a:spLocks noChangeShapeType="1"/>
              </p:cNvSpPr>
              <p:nvPr/>
            </p:nvSpPr>
            <p:spPr bwMode="auto">
              <a:xfrm flipV="1">
                <a:off x="5482" y="5262"/>
                <a:ext cx="0" cy="6113"/>
              </a:xfrm>
              <a:prstGeom prst="line">
                <a:avLst/>
              </a:prstGeom>
              <a:noFill/>
              <a:ln w="14922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13" name="Freeform 13"/>
              <p:cNvSpPr>
                <a:spLocks/>
              </p:cNvSpPr>
              <p:nvPr/>
            </p:nvSpPr>
            <p:spPr bwMode="auto">
              <a:xfrm>
                <a:off x="5482" y="4914"/>
                <a:ext cx="1320" cy="2340"/>
              </a:xfrm>
              <a:custGeom>
                <a:avLst/>
                <a:gdLst>
                  <a:gd name="T0" fmla="*/ 0 w 1320"/>
                  <a:gd name="T1" fmla="*/ 0 h 2340"/>
                  <a:gd name="T2" fmla="*/ 180 w 1320"/>
                  <a:gd name="T3" fmla="*/ 900 h 2340"/>
                  <a:gd name="T4" fmla="*/ 1080 w 1320"/>
                  <a:gd name="T5" fmla="*/ 1260 h 2340"/>
                  <a:gd name="T6" fmla="*/ 1260 w 1320"/>
                  <a:gd name="T7" fmla="*/ 1980 h 2340"/>
                  <a:gd name="T8" fmla="*/ 720 w 1320"/>
                  <a:gd name="T9" fmla="*/ 2340 h 23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320" h="2340">
                    <a:moveTo>
                      <a:pt x="0" y="0"/>
                    </a:moveTo>
                    <a:cubicBezTo>
                      <a:pt x="0" y="345"/>
                      <a:pt x="0" y="690"/>
                      <a:pt x="180" y="900"/>
                    </a:cubicBezTo>
                    <a:cubicBezTo>
                      <a:pt x="360" y="1110"/>
                      <a:pt x="900" y="1080"/>
                      <a:pt x="1080" y="1260"/>
                    </a:cubicBezTo>
                    <a:cubicBezTo>
                      <a:pt x="1260" y="1440"/>
                      <a:pt x="1320" y="1800"/>
                      <a:pt x="1260" y="1980"/>
                    </a:cubicBezTo>
                    <a:cubicBezTo>
                      <a:pt x="1200" y="2160"/>
                      <a:pt x="960" y="2250"/>
                      <a:pt x="720" y="2340"/>
                    </a:cubicBezTo>
                  </a:path>
                </a:pathLst>
              </a:custGeom>
              <a:noFill/>
              <a:ln w="149225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315666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WordArt 2" descr="Светлый диагональный 2"/>
          <p:cNvSpPr>
            <a:spLocks noChangeArrowheads="1" noChangeShapeType="1" noTextEdit="1"/>
          </p:cNvSpPr>
          <p:nvPr/>
        </p:nvSpPr>
        <p:spPr bwMode="auto">
          <a:xfrm>
            <a:off x="5719255" y="947418"/>
            <a:ext cx="3419872" cy="1999207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00"/>
                </a:solidFill>
                <a:cs typeface="Courier New"/>
              </a:rPr>
              <a:t>ник</a:t>
            </a:r>
            <a:endParaRPr lang="ru-RU" sz="3600" b="1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FF00"/>
              </a:solidFill>
              <a:cs typeface="Courier New"/>
            </a:endParaRPr>
          </a:p>
        </p:txBody>
      </p:sp>
      <p:grpSp>
        <p:nvGrpSpPr>
          <p:cNvPr id="3" name="Group 3"/>
          <p:cNvGrpSpPr>
            <a:grpSpLocks/>
          </p:cNvGrpSpPr>
          <p:nvPr/>
        </p:nvGrpSpPr>
        <p:grpSpPr bwMode="auto">
          <a:xfrm>
            <a:off x="2593711" y="882136"/>
            <a:ext cx="2628900" cy="2286000"/>
            <a:chOff x="621" y="594"/>
            <a:chExt cx="10980" cy="3600"/>
          </a:xfrm>
        </p:grpSpPr>
        <p:sp>
          <p:nvSpPr>
            <p:cNvPr id="4" name="Line 4"/>
            <p:cNvSpPr>
              <a:spLocks noChangeShapeType="1"/>
            </p:cNvSpPr>
            <p:nvPr/>
          </p:nvSpPr>
          <p:spPr bwMode="auto">
            <a:xfrm>
              <a:off x="621" y="594"/>
              <a:ext cx="1098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solidFill>
                  <a:prstClr val="black"/>
                </a:solidFill>
              </a:endParaRPr>
            </a:p>
          </p:txBody>
        </p:sp>
        <p:sp>
          <p:nvSpPr>
            <p:cNvPr id="5" name="Line 5"/>
            <p:cNvSpPr>
              <a:spLocks noChangeShapeType="1"/>
            </p:cNvSpPr>
            <p:nvPr/>
          </p:nvSpPr>
          <p:spPr bwMode="auto">
            <a:xfrm>
              <a:off x="621" y="1494"/>
              <a:ext cx="1098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solidFill>
                  <a:prstClr val="black"/>
                </a:solidFill>
              </a:endParaRPr>
            </a:p>
          </p:txBody>
        </p:sp>
        <p:sp>
          <p:nvSpPr>
            <p:cNvPr id="6" name="Line 6"/>
            <p:cNvSpPr>
              <a:spLocks noChangeShapeType="1"/>
            </p:cNvSpPr>
            <p:nvPr/>
          </p:nvSpPr>
          <p:spPr bwMode="auto">
            <a:xfrm>
              <a:off x="621" y="2394"/>
              <a:ext cx="1098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solidFill>
                  <a:prstClr val="black"/>
                </a:solidFill>
              </a:endParaRPr>
            </a:p>
          </p:txBody>
        </p:sp>
        <p:sp>
          <p:nvSpPr>
            <p:cNvPr id="7" name="Line 7"/>
            <p:cNvSpPr>
              <a:spLocks noChangeShapeType="1"/>
            </p:cNvSpPr>
            <p:nvPr/>
          </p:nvSpPr>
          <p:spPr bwMode="auto">
            <a:xfrm>
              <a:off x="621" y="3294"/>
              <a:ext cx="1098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solidFill>
                  <a:prstClr val="black"/>
                </a:solidFill>
              </a:endParaRPr>
            </a:p>
          </p:txBody>
        </p:sp>
        <p:sp>
          <p:nvSpPr>
            <p:cNvPr id="8" name="Line 8"/>
            <p:cNvSpPr>
              <a:spLocks noChangeShapeType="1"/>
            </p:cNvSpPr>
            <p:nvPr/>
          </p:nvSpPr>
          <p:spPr bwMode="auto">
            <a:xfrm>
              <a:off x="621" y="4194"/>
              <a:ext cx="1098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solidFill>
                  <a:prstClr val="black"/>
                </a:solidFill>
              </a:endParaRPr>
            </a:p>
          </p:txBody>
        </p:sp>
      </p:grpSp>
      <p:grpSp>
        <p:nvGrpSpPr>
          <p:cNvPr id="9" name="Group 9"/>
          <p:cNvGrpSpPr>
            <a:grpSpLocks/>
          </p:cNvGrpSpPr>
          <p:nvPr/>
        </p:nvGrpSpPr>
        <p:grpSpPr bwMode="auto">
          <a:xfrm>
            <a:off x="2651360" y="159470"/>
            <a:ext cx="3242291" cy="2852618"/>
            <a:chOff x="2601" y="5334"/>
            <a:chExt cx="4021" cy="7513"/>
          </a:xfrm>
        </p:grpSpPr>
        <p:sp>
          <p:nvSpPr>
            <p:cNvPr id="10" name="Oval 10"/>
            <p:cNvSpPr>
              <a:spLocks noChangeArrowheads="1"/>
            </p:cNvSpPr>
            <p:nvPr/>
          </p:nvSpPr>
          <p:spPr bwMode="auto">
            <a:xfrm>
              <a:off x="2601" y="10658"/>
              <a:ext cx="2880" cy="2189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solidFill>
                  <a:prstClr val="black"/>
                </a:solidFill>
              </a:endParaRPr>
            </a:p>
          </p:txBody>
        </p:sp>
        <p:grpSp>
          <p:nvGrpSpPr>
            <p:cNvPr id="11" name="Group 11"/>
            <p:cNvGrpSpPr>
              <a:grpSpLocks/>
            </p:cNvGrpSpPr>
            <p:nvPr/>
          </p:nvGrpSpPr>
          <p:grpSpPr bwMode="auto">
            <a:xfrm>
              <a:off x="5302" y="5334"/>
              <a:ext cx="1320" cy="6960"/>
              <a:chOff x="5482" y="5334"/>
              <a:chExt cx="1320" cy="6960"/>
            </a:xfrm>
          </p:grpSpPr>
          <p:sp>
            <p:nvSpPr>
              <p:cNvPr id="12" name="Line 12"/>
              <p:cNvSpPr>
                <a:spLocks noChangeShapeType="1"/>
              </p:cNvSpPr>
              <p:nvPr/>
            </p:nvSpPr>
            <p:spPr bwMode="auto">
              <a:xfrm flipV="1">
                <a:off x="5482" y="6214"/>
                <a:ext cx="0" cy="6080"/>
              </a:xfrm>
              <a:prstGeom prst="line">
                <a:avLst/>
              </a:prstGeom>
              <a:noFill/>
              <a:ln w="14922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13" name="Freeform 13"/>
              <p:cNvSpPr>
                <a:spLocks/>
              </p:cNvSpPr>
              <p:nvPr/>
            </p:nvSpPr>
            <p:spPr bwMode="auto">
              <a:xfrm>
                <a:off x="5482" y="5334"/>
                <a:ext cx="1320" cy="2340"/>
              </a:xfrm>
              <a:custGeom>
                <a:avLst/>
                <a:gdLst>
                  <a:gd name="T0" fmla="*/ 0 w 1320"/>
                  <a:gd name="T1" fmla="*/ 0 h 2340"/>
                  <a:gd name="T2" fmla="*/ 180 w 1320"/>
                  <a:gd name="T3" fmla="*/ 900 h 2340"/>
                  <a:gd name="T4" fmla="*/ 1080 w 1320"/>
                  <a:gd name="T5" fmla="*/ 1260 h 2340"/>
                  <a:gd name="T6" fmla="*/ 1260 w 1320"/>
                  <a:gd name="T7" fmla="*/ 1980 h 2340"/>
                  <a:gd name="T8" fmla="*/ 720 w 1320"/>
                  <a:gd name="T9" fmla="*/ 2340 h 23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320" h="2340">
                    <a:moveTo>
                      <a:pt x="0" y="0"/>
                    </a:moveTo>
                    <a:cubicBezTo>
                      <a:pt x="0" y="345"/>
                      <a:pt x="0" y="690"/>
                      <a:pt x="180" y="900"/>
                    </a:cubicBezTo>
                    <a:cubicBezTo>
                      <a:pt x="360" y="1110"/>
                      <a:pt x="900" y="1080"/>
                      <a:pt x="1080" y="1260"/>
                    </a:cubicBezTo>
                    <a:cubicBezTo>
                      <a:pt x="1260" y="1440"/>
                      <a:pt x="1320" y="1800"/>
                      <a:pt x="1260" y="1980"/>
                    </a:cubicBezTo>
                    <a:cubicBezTo>
                      <a:pt x="1200" y="2160"/>
                      <a:pt x="960" y="2250"/>
                      <a:pt x="720" y="2340"/>
                    </a:cubicBezTo>
                  </a:path>
                </a:pathLst>
              </a:custGeom>
              <a:noFill/>
              <a:ln w="149225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</p:grpSp>
      </p:grpSp>
      <p:sp>
        <p:nvSpPr>
          <p:cNvPr id="14" name="WordArt 2" descr="Светлый диагональный 2"/>
          <p:cNvSpPr>
            <a:spLocks noChangeArrowheads="1" noChangeShapeType="1" noTextEdit="1"/>
          </p:cNvSpPr>
          <p:nvPr/>
        </p:nvSpPr>
        <p:spPr bwMode="auto">
          <a:xfrm>
            <a:off x="121511" y="882136"/>
            <a:ext cx="2470610" cy="2408201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00"/>
                </a:solidFill>
                <a:cs typeface="Courier New"/>
              </a:rPr>
              <a:t>рас</a:t>
            </a:r>
            <a:endParaRPr lang="ru-RU" sz="3600" b="1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FF00"/>
              </a:solidFill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171293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WordArt 2" descr="Светлый диагональный 2"/>
          <p:cNvSpPr>
            <a:spLocks noChangeArrowheads="1" noChangeShapeType="1" noTextEdit="1"/>
          </p:cNvSpPr>
          <p:nvPr/>
        </p:nvSpPr>
        <p:spPr bwMode="auto">
          <a:xfrm>
            <a:off x="5719255" y="947418"/>
            <a:ext cx="3419872" cy="1999207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 dirty="0" err="1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00"/>
                </a:solidFill>
                <a:cs typeface="Courier New"/>
              </a:rPr>
              <a:t>ство</a:t>
            </a:r>
            <a:endParaRPr lang="ru-RU" sz="3600" b="1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FF00"/>
              </a:solidFill>
              <a:cs typeface="Courier New"/>
            </a:endParaRPr>
          </a:p>
        </p:txBody>
      </p:sp>
      <p:grpSp>
        <p:nvGrpSpPr>
          <p:cNvPr id="3" name="Group 3"/>
          <p:cNvGrpSpPr>
            <a:grpSpLocks/>
          </p:cNvGrpSpPr>
          <p:nvPr/>
        </p:nvGrpSpPr>
        <p:grpSpPr bwMode="auto">
          <a:xfrm>
            <a:off x="2593711" y="882136"/>
            <a:ext cx="2628900" cy="2286000"/>
            <a:chOff x="621" y="594"/>
            <a:chExt cx="10980" cy="3600"/>
          </a:xfrm>
        </p:grpSpPr>
        <p:sp>
          <p:nvSpPr>
            <p:cNvPr id="4" name="Line 4"/>
            <p:cNvSpPr>
              <a:spLocks noChangeShapeType="1"/>
            </p:cNvSpPr>
            <p:nvPr/>
          </p:nvSpPr>
          <p:spPr bwMode="auto">
            <a:xfrm>
              <a:off x="621" y="594"/>
              <a:ext cx="1098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solidFill>
                  <a:prstClr val="black"/>
                </a:solidFill>
              </a:endParaRPr>
            </a:p>
          </p:txBody>
        </p:sp>
        <p:sp>
          <p:nvSpPr>
            <p:cNvPr id="5" name="Line 5"/>
            <p:cNvSpPr>
              <a:spLocks noChangeShapeType="1"/>
            </p:cNvSpPr>
            <p:nvPr/>
          </p:nvSpPr>
          <p:spPr bwMode="auto">
            <a:xfrm>
              <a:off x="621" y="1494"/>
              <a:ext cx="1098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solidFill>
                  <a:prstClr val="black"/>
                </a:solidFill>
              </a:endParaRPr>
            </a:p>
          </p:txBody>
        </p:sp>
        <p:sp>
          <p:nvSpPr>
            <p:cNvPr id="6" name="Line 6"/>
            <p:cNvSpPr>
              <a:spLocks noChangeShapeType="1"/>
            </p:cNvSpPr>
            <p:nvPr/>
          </p:nvSpPr>
          <p:spPr bwMode="auto">
            <a:xfrm>
              <a:off x="621" y="2394"/>
              <a:ext cx="1098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solidFill>
                  <a:prstClr val="black"/>
                </a:solidFill>
              </a:endParaRPr>
            </a:p>
          </p:txBody>
        </p:sp>
        <p:sp>
          <p:nvSpPr>
            <p:cNvPr id="7" name="Line 7"/>
            <p:cNvSpPr>
              <a:spLocks noChangeShapeType="1"/>
            </p:cNvSpPr>
            <p:nvPr/>
          </p:nvSpPr>
          <p:spPr bwMode="auto">
            <a:xfrm>
              <a:off x="621" y="3294"/>
              <a:ext cx="1098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solidFill>
                  <a:prstClr val="black"/>
                </a:solidFill>
              </a:endParaRPr>
            </a:p>
          </p:txBody>
        </p:sp>
        <p:sp>
          <p:nvSpPr>
            <p:cNvPr id="8" name="Line 8"/>
            <p:cNvSpPr>
              <a:spLocks noChangeShapeType="1"/>
            </p:cNvSpPr>
            <p:nvPr/>
          </p:nvSpPr>
          <p:spPr bwMode="auto">
            <a:xfrm>
              <a:off x="621" y="4194"/>
              <a:ext cx="1098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solidFill>
                  <a:prstClr val="black"/>
                </a:solidFill>
              </a:endParaRPr>
            </a:p>
          </p:txBody>
        </p:sp>
      </p:grpSp>
      <p:grpSp>
        <p:nvGrpSpPr>
          <p:cNvPr id="9" name="Group 9"/>
          <p:cNvGrpSpPr>
            <a:grpSpLocks/>
          </p:cNvGrpSpPr>
          <p:nvPr/>
        </p:nvGrpSpPr>
        <p:grpSpPr bwMode="auto">
          <a:xfrm>
            <a:off x="2651360" y="159470"/>
            <a:ext cx="3242291" cy="2852618"/>
            <a:chOff x="2601" y="5334"/>
            <a:chExt cx="4021" cy="7513"/>
          </a:xfrm>
        </p:grpSpPr>
        <p:sp>
          <p:nvSpPr>
            <p:cNvPr id="10" name="Oval 10"/>
            <p:cNvSpPr>
              <a:spLocks noChangeArrowheads="1"/>
            </p:cNvSpPr>
            <p:nvPr/>
          </p:nvSpPr>
          <p:spPr bwMode="auto">
            <a:xfrm>
              <a:off x="2601" y="10658"/>
              <a:ext cx="2880" cy="2189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solidFill>
                  <a:prstClr val="black"/>
                </a:solidFill>
              </a:endParaRPr>
            </a:p>
          </p:txBody>
        </p:sp>
        <p:grpSp>
          <p:nvGrpSpPr>
            <p:cNvPr id="11" name="Group 11"/>
            <p:cNvGrpSpPr>
              <a:grpSpLocks/>
            </p:cNvGrpSpPr>
            <p:nvPr/>
          </p:nvGrpSpPr>
          <p:grpSpPr bwMode="auto">
            <a:xfrm>
              <a:off x="5302" y="5334"/>
              <a:ext cx="1320" cy="6960"/>
              <a:chOff x="5482" y="5334"/>
              <a:chExt cx="1320" cy="6960"/>
            </a:xfrm>
          </p:grpSpPr>
          <p:sp>
            <p:nvSpPr>
              <p:cNvPr id="12" name="Line 12"/>
              <p:cNvSpPr>
                <a:spLocks noChangeShapeType="1"/>
              </p:cNvSpPr>
              <p:nvPr/>
            </p:nvSpPr>
            <p:spPr bwMode="auto">
              <a:xfrm flipV="1">
                <a:off x="5482" y="6214"/>
                <a:ext cx="0" cy="6080"/>
              </a:xfrm>
              <a:prstGeom prst="line">
                <a:avLst/>
              </a:prstGeom>
              <a:noFill/>
              <a:ln w="14922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13" name="Freeform 13"/>
              <p:cNvSpPr>
                <a:spLocks/>
              </p:cNvSpPr>
              <p:nvPr/>
            </p:nvSpPr>
            <p:spPr bwMode="auto">
              <a:xfrm>
                <a:off x="5482" y="5334"/>
                <a:ext cx="1320" cy="2340"/>
              </a:xfrm>
              <a:custGeom>
                <a:avLst/>
                <a:gdLst>
                  <a:gd name="T0" fmla="*/ 0 w 1320"/>
                  <a:gd name="T1" fmla="*/ 0 h 2340"/>
                  <a:gd name="T2" fmla="*/ 180 w 1320"/>
                  <a:gd name="T3" fmla="*/ 900 h 2340"/>
                  <a:gd name="T4" fmla="*/ 1080 w 1320"/>
                  <a:gd name="T5" fmla="*/ 1260 h 2340"/>
                  <a:gd name="T6" fmla="*/ 1260 w 1320"/>
                  <a:gd name="T7" fmla="*/ 1980 h 2340"/>
                  <a:gd name="T8" fmla="*/ 720 w 1320"/>
                  <a:gd name="T9" fmla="*/ 2340 h 23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320" h="2340">
                    <a:moveTo>
                      <a:pt x="0" y="0"/>
                    </a:moveTo>
                    <a:cubicBezTo>
                      <a:pt x="0" y="345"/>
                      <a:pt x="0" y="690"/>
                      <a:pt x="180" y="900"/>
                    </a:cubicBezTo>
                    <a:cubicBezTo>
                      <a:pt x="360" y="1110"/>
                      <a:pt x="900" y="1080"/>
                      <a:pt x="1080" y="1260"/>
                    </a:cubicBezTo>
                    <a:cubicBezTo>
                      <a:pt x="1260" y="1440"/>
                      <a:pt x="1320" y="1800"/>
                      <a:pt x="1260" y="1980"/>
                    </a:cubicBezTo>
                    <a:cubicBezTo>
                      <a:pt x="1200" y="2160"/>
                      <a:pt x="960" y="2250"/>
                      <a:pt x="720" y="2340"/>
                    </a:cubicBezTo>
                  </a:path>
                </a:pathLst>
              </a:custGeom>
              <a:noFill/>
              <a:ln w="149225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</p:grpSp>
      </p:grpSp>
      <p:sp>
        <p:nvSpPr>
          <p:cNvPr id="14" name="WordArt 2" descr="Светлый диагональный 2"/>
          <p:cNvSpPr>
            <a:spLocks noChangeArrowheads="1" noChangeShapeType="1" noTextEdit="1"/>
          </p:cNvSpPr>
          <p:nvPr/>
        </p:nvSpPr>
        <p:spPr bwMode="auto">
          <a:xfrm>
            <a:off x="121511" y="998507"/>
            <a:ext cx="2470610" cy="2021577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00"/>
                </a:solidFill>
                <a:cs typeface="Courier New"/>
              </a:rPr>
              <a:t>по</a:t>
            </a:r>
            <a:endParaRPr lang="ru-RU" sz="3600" b="1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FF00"/>
              </a:solidFill>
              <a:cs typeface="Courier New"/>
            </a:endParaRPr>
          </a:p>
        </p:txBody>
      </p:sp>
      <p:sp>
        <p:nvSpPr>
          <p:cNvPr id="15" name="WordArt 2" descr="Светлый диагональный 2"/>
          <p:cNvSpPr>
            <a:spLocks noChangeArrowheads="1" noChangeShapeType="1" noTextEdit="1"/>
          </p:cNvSpPr>
          <p:nvPr/>
        </p:nvSpPr>
        <p:spPr bwMode="auto">
          <a:xfrm>
            <a:off x="121511" y="947418"/>
            <a:ext cx="2470610" cy="2021577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00"/>
                </a:solidFill>
                <a:cs typeface="Courier New"/>
              </a:rPr>
              <a:t>по</a:t>
            </a:r>
            <a:endParaRPr lang="ru-RU" sz="3600" b="1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FF00"/>
              </a:solidFill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349190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3"/>
          <p:cNvGrpSpPr>
            <a:grpSpLocks/>
          </p:cNvGrpSpPr>
          <p:nvPr/>
        </p:nvGrpSpPr>
        <p:grpSpPr bwMode="auto">
          <a:xfrm>
            <a:off x="5248298" y="866295"/>
            <a:ext cx="2628900" cy="2286000"/>
            <a:chOff x="621" y="594"/>
            <a:chExt cx="10980" cy="3600"/>
          </a:xfrm>
        </p:grpSpPr>
        <p:sp>
          <p:nvSpPr>
            <p:cNvPr id="4" name="Line 4"/>
            <p:cNvSpPr>
              <a:spLocks noChangeShapeType="1"/>
            </p:cNvSpPr>
            <p:nvPr/>
          </p:nvSpPr>
          <p:spPr bwMode="auto">
            <a:xfrm>
              <a:off x="621" y="594"/>
              <a:ext cx="1098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solidFill>
                  <a:prstClr val="black"/>
                </a:solidFill>
              </a:endParaRPr>
            </a:p>
          </p:txBody>
        </p:sp>
        <p:sp>
          <p:nvSpPr>
            <p:cNvPr id="5" name="Line 5"/>
            <p:cNvSpPr>
              <a:spLocks noChangeShapeType="1"/>
            </p:cNvSpPr>
            <p:nvPr/>
          </p:nvSpPr>
          <p:spPr bwMode="auto">
            <a:xfrm>
              <a:off x="621" y="1494"/>
              <a:ext cx="1098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solidFill>
                  <a:prstClr val="black"/>
                </a:solidFill>
              </a:endParaRPr>
            </a:p>
          </p:txBody>
        </p:sp>
        <p:sp>
          <p:nvSpPr>
            <p:cNvPr id="6" name="Line 6"/>
            <p:cNvSpPr>
              <a:spLocks noChangeShapeType="1"/>
            </p:cNvSpPr>
            <p:nvPr/>
          </p:nvSpPr>
          <p:spPr bwMode="auto">
            <a:xfrm>
              <a:off x="621" y="2394"/>
              <a:ext cx="1098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solidFill>
                  <a:prstClr val="black"/>
                </a:solidFill>
              </a:endParaRPr>
            </a:p>
          </p:txBody>
        </p:sp>
        <p:sp>
          <p:nvSpPr>
            <p:cNvPr id="7" name="Line 7"/>
            <p:cNvSpPr>
              <a:spLocks noChangeShapeType="1"/>
            </p:cNvSpPr>
            <p:nvPr/>
          </p:nvSpPr>
          <p:spPr bwMode="auto">
            <a:xfrm>
              <a:off x="621" y="3294"/>
              <a:ext cx="1098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solidFill>
                  <a:prstClr val="black"/>
                </a:solidFill>
              </a:endParaRPr>
            </a:p>
          </p:txBody>
        </p:sp>
        <p:sp>
          <p:nvSpPr>
            <p:cNvPr id="8" name="Line 8"/>
            <p:cNvSpPr>
              <a:spLocks noChangeShapeType="1"/>
            </p:cNvSpPr>
            <p:nvPr/>
          </p:nvSpPr>
          <p:spPr bwMode="auto">
            <a:xfrm>
              <a:off x="621" y="4194"/>
              <a:ext cx="1098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solidFill>
                  <a:prstClr val="black"/>
                </a:solidFill>
              </a:endParaRPr>
            </a:p>
          </p:txBody>
        </p:sp>
      </p:grpSp>
      <p:grpSp>
        <p:nvGrpSpPr>
          <p:cNvPr id="9" name="Group 9"/>
          <p:cNvGrpSpPr>
            <a:grpSpLocks/>
          </p:cNvGrpSpPr>
          <p:nvPr/>
        </p:nvGrpSpPr>
        <p:grpSpPr bwMode="auto">
          <a:xfrm>
            <a:off x="5342320" y="185170"/>
            <a:ext cx="3242291" cy="2852618"/>
            <a:chOff x="2601" y="5334"/>
            <a:chExt cx="4021" cy="7513"/>
          </a:xfrm>
        </p:grpSpPr>
        <p:sp>
          <p:nvSpPr>
            <p:cNvPr id="10" name="Oval 10"/>
            <p:cNvSpPr>
              <a:spLocks noChangeArrowheads="1"/>
            </p:cNvSpPr>
            <p:nvPr/>
          </p:nvSpPr>
          <p:spPr bwMode="auto">
            <a:xfrm>
              <a:off x="2601" y="10658"/>
              <a:ext cx="2880" cy="2189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solidFill>
                  <a:prstClr val="black"/>
                </a:solidFill>
              </a:endParaRPr>
            </a:p>
          </p:txBody>
        </p:sp>
        <p:grpSp>
          <p:nvGrpSpPr>
            <p:cNvPr id="11" name="Group 11"/>
            <p:cNvGrpSpPr>
              <a:grpSpLocks/>
            </p:cNvGrpSpPr>
            <p:nvPr/>
          </p:nvGrpSpPr>
          <p:grpSpPr bwMode="auto">
            <a:xfrm>
              <a:off x="5302" y="5334"/>
              <a:ext cx="1320" cy="6960"/>
              <a:chOff x="5482" y="5334"/>
              <a:chExt cx="1320" cy="6960"/>
            </a:xfrm>
          </p:grpSpPr>
          <p:sp>
            <p:nvSpPr>
              <p:cNvPr id="12" name="Line 12"/>
              <p:cNvSpPr>
                <a:spLocks noChangeShapeType="1"/>
              </p:cNvSpPr>
              <p:nvPr/>
            </p:nvSpPr>
            <p:spPr bwMode="auto">
              <a:xfrm flipV="1">
                <a:off x="5482" y="6214"/>
                <a:ext cx="0" cy="6080"/>
              </a:xfrm>
              <a:prstGeom prst="line">
                <a:avLst/>
              </a:prstGeom>
              <a:noFill/>
              <a:ln w="14922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13" name="Freeform 13"/>
              <p:cNvSpPr>
                <a:spLocks/>
              </p:cNvSpPr>
              <p:nvPr/>
            </p:nvSpPr>
            <p:spPr bwMode="auto">
              <a:xfrm>
                <a:off x="5482" y="5334"/>
                <a:ext cx="1320" cy="2340"/>
              </a:xfrm>
              <a:custGeom>
                <a:avLst/>
                <a:gdLst>
                  <a:gd name="T0" fmla="*/ 0 w 1320"/>
                  <a:gd name="T1" fmla="*/ 0 h 2340"/>
                  <a:gd name="T2" fmla="*/ 180 w 1320"/>
                  <a:gd name="T3" fmla="*/ 900 h 2340"/>
                  <a:gd name="T4" fmla="*/ 1080 w 1320"/>
                  <a:gd name="T5" fmla="*/ 1260 h 2340"/>
                  <a:gd name="T6" fmla="*/ 1260 w 1320"/>
                  <a:gd name="T7" fmla="*/ 1980 h 2340"/>
                  <a:gd name="T8" fmla="*/ 720 w 1320"/>
                  <a:gd name="T9" fmla="*/ 2340 h 23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320" h="2340">
                    <a:moveTo>
                      <a:pt x="0" y="0"/>
                    </a:moveTo>
                    <a:cubicBezTo>
                      <a:pt x="0" y="345"/>
                      <a:pt x="0" y="690"/>
                      <a:pt x="180" y="900"/>
                    </a:cubicBezTo>
                    <a:cubicBezTo>
                      <a:pt x="360" y="1110"/>
                      <a:pt x="900" y="1080"/>
                      <a:pt x="1080" y="1260"/>
                    </a:cubicBezTo>
                    <a:cubicBezTo>
                      <a:pt x="1260" y="1440"/>
                      <a:pt x="1320" y="1800"/>
                      <a:pt x="1260" y="1980"/>
                    </a:cubicBezTo>
                    <a:cubicBezTo>
                      <a:pt x="1200" y="2160"/>
                      <a:pt x="960" y="2250"/>
                      <a:pt x="720" y="2340"/>
                    </a:cubicBezTo>
                  </a:path>
                </a:pathLst>
              </a:custGeom>
              <a:noFill/>
              <a:ln w="149225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</p:grpSp>
      </p:grpSp>
      <p:sp>
        <p:nvSpPr>
          <p:cNvPr id="14" name="WordArt 2" descr="Светлый диагональный 2"/>
          <p:cNvSpPr>
            <a:spLocks noChangeArrowheads="1" noChangeShapeType="1" noTextEdit="1"/>
          </p:cNvSpPr>
          <p:nvPr/>
        </p:nvSpPr>
        <p:spPr bwMode="auto">
          <a:xfrm>
            <a:off x="121510" y="947418"/>
            <a:ext cx="4666513" cy="225538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00"/>
                </a:solidFill>
                <a:cs typeface="Courier New"/>
              </a:rPr>
              <a:t>антре</a:t>
            </a:r>
            <a:endParaRPr lang="ru-RU" sz="3600" b="1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FF00"/>
              </a:solidFill>
              <a:cs typeface="Courier New"/>
            </a:endParaRPr>
          </a:p>
        </p:txBody>
      </p:sp>
      <p:sp>
        <p:nvSpPr>
          <p:cNvPr id="15" name="WordArt 2" descr="Светлый диагональный 2"/>
          <p:cNvSpPr>
            <a:spLocks noChangeArrowheads="1" noChangeShapeType="1" noTextEdit="1"/>
          </p:cNvSpPr>
          <p:nvPr/>
        </p:nvSpPr>
        <p:spPr bwMode="auto">
          <a:xfrm>
            <a:off x="121511" y="947418"/>
            <a:ext cx="2470610" cy="2021577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endParaRPr lang="ru-RU" sz="3600" b="1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FF00"/>
              </a:solidFill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2167517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3"/>
          <p:cNvGrpSpPr>
            <a:grpSpLocks/>
          </p:cNvGrpSpPr>
          <p:nvPr/>
        </p:nvGrpSpPr>
        <p:grpSpPr bwMode="auto">
          <a:xfrm>
            <a:off x="4572000" y="1340768"/>
            <a:ext cx="2628900" cy="2286000"/>
            <a:chOff x="621" y="594"/>
            <a:chExt cx="10980" cy="3600"/>
          </a:xfrm>
        </p:grpSpPr>
        <p:sp>
          <p:nvSpPr>
            <p:cNvPr id="4" name="Line 4"/>
            <p:cNvSpPr>
              <a:spLocks noChangeShapeType="1"/>
            </p:cNvSpPr>
            <p:nvPr/>
          </p:nvSpPr>
          <p:spPr bwMode="auto">
            <a:xfrm>
              <a:off x="621" y="594"/>
              <a:ext cx="1098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solidFill>
                  <a:prstClr val="black"/>
                </a:solidFill>
              </a:endParaRPr>
            </a:p>
          </p:txBody>
        </p:sp>
        <p:sp>
          <p:nvSpPr>
            <p:cNvPr id="5" name="Line 5"/>
            <p:cNvSpPr>
              <a:spLocks noChangeShapeType="1"/>
            </p:cNvSpPr>
            <p:nvPr/>
          </p:nvSpPr>
          <p:spPr bwMode="auto">
            <a:xfrm>
              <a:off x="621" y="1494"/>
              <a:ext cx="1098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solidFill>
                  <a:prstClr val="black"/>
                </a:solidFill>
              </a:endParaRPr>
            </a:p>
          </p:txBody>
        </p:sp>
        <p:sp>
          <p:nvSpPr>
            <p:cNvPr id="6" name="Line 6"/>
            <p:cNvSpPr>
              <a:spLocks noChangeShapeType="1"/>
            </p:cNvSpPr>
            <p:nvPr/>
          </p:nvSpPr>
          <p:spPr bwMode="auto">
            <a:xfrm>
              <a:off x="621" y="2394"/>
              <a:ext cx="1098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solidFill>
                  <a:prstClr val="black"/>
                </a:solidFill>
              </a:endParaRPr>
            </a:p>
          </p:txBody>
        </p:sp>
        <p:sp>
          <p:nvSpPr>
            <p:cNvPr id="7" name="Line 7"/>
            <p:cNvSpPr>
              <a:spLocks noChangeShapeType="1"/>
            </p:cNvSpPr>
            <p:nvPr/>
          </p:nvSpPr>
          <p:spPr bwMode="auto">
            <a:xfrm>
              <a:off x="621" y="3294"/>
              <a:ext cx="1098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solidFill>
                  <a:prstClr val="black"/>
                </a:solidFill>
              </a:endParaRPr>
            </a:p>
          </p:txBody>
        </p:sp>
        <p:sp>
          <p:nvSpPr>
            <p:cNvPr id="8" name="Line 8"/>
            <p:cNvSpPr>
              <a:spLocks noChangeShapeType="1"/>
            </p:cNvSpPr>
            <p:nvPr/>
          </p:nvSpPr>
          <p:spPr bwMode="auto">
            <a:xfrm>
              <a:off x="621" y="4194"/>
              <a:ext cx="1098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solidFill>
                  <a:prstClr val="black"/>
                </a:solidFill>
              </a:endParaRPr>
            </a:p>
          </p:txBody>
        </p:sp>
      </p:grp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016" y="736415"/>
            <a:ext cx="3298825" cy="2706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65664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WordArt 2" descr="Светлый диагональный 2"/>
          <p:cNvSpPr>
            <a:spLocks noChangeArrowheads="1" noChangeShapeType="1" noTextEdit="1"/>
          </p:cNvSpPr>
          <p:nvPr/>
        </p:nvSpPr>
        <p:spPr bwMode="auto">
          <a:xfrm>
            <a:off x="3995936" y="1121567"/>
            <a:ext cx="4536504" cy="2207802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 dirty="0" err="1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00"/>
                </a:solidFill>
                <a:cs typeface="Courier New"/>
              </a:rPr>
              <a:t>феджио</a:t>
            </a:r>
            <a:endParaRPr lang="ru-RU" sz="3600" b="1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FF00"/>
              </a:solidFill>
              <a:cs typeface="Courier New"/>
            </a:endParaRPr>
          </a:p>
        </p:txBody>
      </p:sp>
      <p:grpSp>
        <p:nvGrpSpPr>
          <p:cNvPr id="3" name="Group 3"/>
          <p:cNvGrpSpPr>
            <a:grpSpLocks/>
          </p:cNvGrpSpPr>
          <p:nvPr/>
        </p:nvGrpSpPr>
        <p:grpSpPr bwMode="auto">
          <a:xfrm>
            <a:off x="512549" y="946759"/>
            <a:ext cx="2628900" cy="2286000"/>
            <a:chOff x="621" y="594"/>
            <a:chExt cx="10980" cy="3600"/>
          </a:xfrm>
        </p:grpSpPr>
        <p:sp>
          <p:nvSpPr>
            <p:cNvPr id="4" name="Line 4"/>
            <p:cNvSpPr>
              <a:spLocks noChangeShapeType="1"/>
            </p:cNvSpPr>
            <p:nvPr/>
          </p:nvSpPr>
          <p:spPr bwMode="auto">
            <a:xfrm>
              <a:off x="621" y="594"/>
              <a:ext cx="1098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solidFill>
                  <a:prstClr val="black"/>
                </a:solidFill>
              </a:endParaRPr>
            </a:p>
          </p:txBody>
        </p:sp>
        <p:sp>
          <p:nvSpPr>
            <p:cNvPr id="5" name="Line 5"/>
            <p:cNvSpPr>
              <a:spLocks noChangeShapeType="1"/>
            </p:cNvSpPr>
            <p:nvPr/>
          </p:nvSpPr>
          <p:spPr bwMode="auto">
            <a:xfrm>
              <a:off x="621" y="1494"/>
              <a:ext cx="1098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solidFill>
                  <a:prstClr val="black"/>
                </a:solidFill>
              </a:endParaRPr>
            </a:p>
          </p:txBody>
        </p:sp>
        <p:sp>
          <p:nvSpPr>
            <p:cNvPr id="6" name="Line 6"/>
            <p:cNvSpPr>
              <a:spLocks noChangeShapeType="1"/>
            </p:cNvSpPr>
            <p:nvPr/>
          </p:nvSpPr>
          <p:spPr bwMode="auto">
            <a:xfrm>
              <a:off x="621" y="2394"/>
              <a:ext cx="1098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solidFill>
                  <a:prstClr val="black"/>
                </a:solidFill>
              </a:endParaRPr>
            </a:p>
          </p:txBody>
        </p:sp>
        <p:sp>
          <p:nvSpPr>
            <p:cNvPr id="7" name="Line 7"/>
            <p:cNvSpPr>
              <a:spLocks noChangeShapeType="1"/>
            </p:cNvSpPr>
            <p:nvPr/>
          </p:nvSpPr>
          <p:spPr bwMode="auto">
            <a:xfrm>
              <a:off x="621" y="3294"/>
              <a:ext cx="1098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solidFill>
                  <a:prstClr val="black"/>
                </a:solidFill>
              </a:endParaRPr>
            </a:p>
          </p:txBody>
        </p:sp>
        <p:sp>
          <p:nvSpPr>
            <p:cNvPr id="8" name="Line 8"/>
            <p:cNvSpPr>
              <a:spLocks noChangeShapeType="1"/>
            </p:cNvSpPr>
            <p:nvPr/>
          </p:nvSpPr>
          <p:spPr bwMode="auto">
            <a:xfrm>
              <a:off x="621" y="4194"/>
              <a:ext cx="1098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solidFill>
                  <a:prstClr val="black"/>
                </a:solidFill>
              </a:endParaRPr>
            </a:p>
          </p:txBody>
        </p:sp>
      </p:grpSp>
      <p:grpSp>
        <p:nvGrpSpPr>
          <p:cNvPr id="9" name="Group 9"/>
          <p:cNvGrpSpPr>
            <a:grpSpLocks/>
          </p:cNvGrpSpPr>
          <p:nvPr/>
        </p:nvGrpSpPr>
        <p:grpSpPr bwMode="auto">
          <a:xfrm>
            <a:off x="671563" y="386865"/>
            <a:ext cx="3242291" cy="2696565"/>
            <a:chOff x="2601" y="4914"/>
            <a:chExt cx="4021" cy="7102"/>
          </a:xfrm>
        </p:grpSpPr>
        <p:sp>
          <p:nvSpPr>
            <p:cNvPr id="10" name="Oval 10"/>
            <p:cNvSpPr>
              <a:spLocks noChangeArrowheads="1"/>
            </p:cNvSpPr>
            <p:nvPr/>
          </p:nvSpPr>
          <p:spPr bwMode="auto">
            <a:xfrm>
              <a:off x="2601" y="9868"/>
              <a:ext cx="2880" cy="214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solidFill>
                  <a:prstClr val="black"/>
                </a:solidFill>
              </a:endParaRPr>
            </a:p>
          </p:txBody>
        </p:sp>
        <p:grpSp>
          <p:nvGrpSpPr>
            <p:cNvPr id="11" name="Group 11"/>
            <p:cNvGrpSpPr>
              <a:grpSpLocks/>
            </p:cNvGrpSpPr>
            <p:nvPr/>
          </p:nvGrpSpPr>
          <p:grpSpPr bwMode="auto">
            <a:xfrm>
              <a:off x="5302" y="4914"/>
              <a:ext cx="1320" cy="6461"/>
              <a:chOff x="5482" y="4914"/>
              <a:chExt cx="1320" cy="6461"/>
            </a:xfrm>
          </p:grpSpPr>
          <p:sp>
            <p:nvSpPr>
              <p:cNvPr id="12" name="Line 12"/>
              <p:cNvSpPr>
                <a:spLocks noChangeShapeType="1"/>
              </p:cNvSpPr>
              <p:nvPr/>
            </p:nvSpPr>
            <p:spPr bwMode="auto">
              <a:xfrm flipV="1">
                <a:off x="5482" y="5262"/>
                <a:ext cx="0" cy="6113"/>
              </a:xfrm>
              <a:prstGeom prst="line">
                <a:avLst/>
              </a:prstGeom>
              <a:noFill/>
              <a:ln w="14922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13" name="Freeform 13"/>
              <p:cNvSpPr>
                <a:spLocks/>
              </p:cNvSpPr>
              <p:nvPr/>
            </p:nvSpPr>
            <p:spPr bwMode="auto">
              <a:xfrm>
                <a:off x="5482" y="4914"/>
                <a:ext cx="1320" cy="2340"/>
              </a:xfrm>
              <a:custGeom>
                <a:avLst/>
                <a:gdLst>
                  <a:gd name="T0" fmla="*/ 0 w 1320"/>
                  <a:gd name="T1" fmla="*/ 0 h 2340"/>
                  <a:gd name="T2" fmla="*/ 180 w 1320"/>
                  <a:gd name="T3" fmla="*/ 900 h 2340"/>
                  <a:gd name="T4" fmla="*/ 1080 w 1320"/>
                  <a:gd name="T5" fmla="*/ 1260 h 2340"/>
                  <a:gd name="T6" fmla="*/ 1260 w 1320"/>
                  <a:gd name="T7" fmla="*/ 1980 h 2340"/>
                  <a:gd name="T8" fmla="*/ 720 w 1320"/>
                  <a:gd name="T9" fmla="*/ 2340 h 23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320" h="2340">
                    <a:moveTo>
                      <a:pt x="0" y="0"/>
                    </a:moveTo>
                    <a:cubicBezTo>
                      <a:pt x="0" y="345"/>
                      <a:pt x="0" y="690"/>
                      <a:pt x="180" y="900"/>
                    </a:cubicBezTo>
                    <a:cubicBezTo>
                      <a:pt x="360" y="1110"/>
                      <a:pt x="900" y="1080"/>
                      <a:pt x="1080" y="1260"/>
                    </a:cubicBezTo>
                    <a:cubicBezTo>
                      <a:pt x="1260" y="1440"/>
                      <a:pt x="1320" y="1800"/>
                      <a:pt x="1260" y="1980"/>
                    </a:cubicBezTo>
                    <a:cubicBezTo>
                      <a:pt x="1200" y="2160"/>
                      <a:pt x="960" y="2250"/>
                      <a:pt x="720" y="2340"/>
                    </a:cubicBezTo>
                  </a:path>
                </a:pathLst>
              </a:custGeom>
              <a:noFill/>
              <a:ln w="149225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318126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</TotalTime>
  <Words>25</Words>
  <Application>Microsoft Office PowerPoint</Application>
  <PresentationFormat>Экран (4:3)</PresentationFormat>
  <Paragraphs>11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Ребусы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Ребусы</dc:title>
  <dc:creator>Lubov</dc:creator>
  <cp:lastModifiedBy>Lubov</cp:lastModifiedBy>
  <cp:revision>6</cp:revision>
  <dcterms:created xsi:type="dcterms:W3CDTF">2015-08-08T13:00:52Z</dcterms:created>
  <dcterms:modified xsi:type="dcterms:W3CDTF">2015-08-08T14:03:00Z</dcterms:modified>
</cp:coreProperties>
</file>