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FF12-1135-44E8-9CD2-1E8A5BDECEF7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9EEC-F855-4391-8E67-7F7531D14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0b990c47d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568952" cy="62838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  <a:solidFill>
            <a:srgbClr val="FFFF0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Слова </a:t>
            </a:r>
            <a:r>
              <a:rPr lang="ru-RU" b="1" smtClean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b="1" smtClean="0">
                <a:solidFill>
                  <a:schemeClr val="accent2">
                    <a:lumMod val="75000"/>
                  </a:schemeClr>
                </a:solidFill>
              </a:rPr>
              <a:t>непроверяемыми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гласными в корне.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троск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647700"/>
            <a:ext cx="57150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28600"/>
          </a:xfrm>
        </p:spPr>
        <p:txBody>
          <a:bodyPr/>
          <a:lstStyle/>
          <a:p>
            <a:r>
              <a:rPr lang="ru-RU" dirty="0" smtClean="0"/>
              <a:t>Разделите слова на 2 группы</a:t>
            </a:r>
            <a:endParaRPr lang="ru-RU" dirty="0"/>
          </a:p>
        </p:txBody>
      </p:sp>
      <p:pic>
        <p:nvPicPr>
          <p:cNvPr id="5" name="Рисунок 4" descr="black-cat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778" b="9778"/>
          <a:stretch>
            <a:fillRect/>
          </a:stretch>
        </p:blipFill>
        <p:spPr>
          <a:xfrm>
            <a:off x="1979712" y="612775"/>
            <a:ext cx="5298976" cy="39742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488832" cy="10859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Воробей, соловей</a:t>
            </a:r>
            <a:r>
              <a:rPr lang="ru-RU" sz="2800" dirty="0" smtClean="0"/>
              <a:t>, колосок </a:t>
            </a:r>
            <a:r>
              <a:rPr lang="ru-RU" sz="2800" dirty="0" smtClean="0"/>
              <a:t>огород, солома</a:t>
            </a:r>
            <a:r>
              <a:rPr lang="ru-RU" sz="2800" dirty="0" smtClean="0"/>
              <a:t>, деревенский </a:t>
            </a:r>
            <a:r>
              <a:rPr lang="ru-RU" sz="2800" dirty="0" smtClean="0"/>
              <a:t>,</a:t>
            </a:r>
            <a:r>
              <a:rPr lang="ru-RU" sz="2800" dirty="0" err="1" smtClean="0"/>
              <a:t>горох,полосатый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5064"/>
            <a:ext cx="5486400" cy="432048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Проверьте!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509120"/>
            <a:ext cx="5486400" cy="166308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</a:t>
            </a:r>
            <a:r>
              <a:rPr lang="ru-RU" sz="2400" dirty="0" smtClean="0">
                <a:solidFill>
                  <a:srgbClr val="FF0000"/>
                </a:solidFill>
              </a:rPr>
              <a:t>оро</a:t>
            </a:r>
            <a:r>
              <a:rPr lang="ru-RU" sz="2400" dirty="0" smtClean="0"/>
              <a:t>бей, с</a:t>
            </a:r>
            <a:r>
              <a:rPr lang="ru-RU" sz="2400" dirty="0" smtClean="0">
                <a:solidFill>
                  <a:srgbClr val="FF0000"/>
                </a:solidFill>
              </a:rPr>
              <a:t>оло</a:t>
            </a:r>
            <a:r>
              <a:rPr lang="ru-RU" sz="2400" dirty="0" smtClean="0"/>
              <a:t>вей, ог</a:t>
            </a:r>
            <a:r>
              <a:rPr lang="ru-RU" sz="2400" dirty="0" smtClean="0">
                <a:solidFill>
                  <a:srgbClr val="FF0000"/>
                </a:solidFill>
              </a:rPr>
              <a:t>оро</a:t>
            </a:r>
            <a:r>
              <a:rPr lang="ru-RU" sz="2400" dirty="0" smtClean="0"/>
              <a:t>д, с</a:t>
            </a:r>
            <a:r>
              <a:rPr lang="ru-RU" sz="2400" dirty="0" smtClean="0">
                <a:solidFill>
                  <a:srgbClr val="FF0000"/>
                </a:solidFill>
              </a:rPr>
              <a:t>оло</a:t>
            </a:r>
            <a:r>
              <a:rPr lang="ru-RU" sz="2400" dirty="0" smtClean="0"/>
              <a:t>ма, г</a:t>
            </a:r>
            <a:r>
              <a:rPr lang="ru-RU" sz="2400" dirty="0" smtClean="0">
                <a:solidFill>
                  <a:srgbClr val="FF0000"/>
                </a:solidFill>
              </a:rPr>
              <a:t>оро</a:t>
            </a:r>
            <a:r>
              <a:rPr lang="ru-RU" sz="2400" dirty="0" smtClean="0"/>
              <a:t>х.</a:t>
            </a:r>
          </a:p>
          <a:p>
            <a:endParaRPr lang="ru-RU" sz="2400" dirty="0"/>
          </a:p>
          <a:p>
            <a:r>
              <a:rPr lang="ru-RU" sz="2400" dirty="0" smtClean="0"/>
              <a:t>Колосок, деревенский, полосатый</a:t>
            </a:r>
          </a:p>
          <a:p>
            <a:endParaRPr lang="ru-RU" sz="2400" dirty="0"/>
          </a:p>
        </p:txBody>
      </p:sp>
      <p:pic>
        <p:nvPicPr>
          <p:cNvPr id="11" name="Рисунок 10" descr="63915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475" r="11475"/>
          <a:stretch>
            <a:fillRect/>
          </a:stretch>
        </p:blipFill>
        <p:spPr>
          <a:xfrm>
            <a:off x="1792288" y="612775"/>
            <a:ext cx="4363888" cy="3272916"/>
          </a:xfrm>
          <a:ln cmpd="thickThin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Чередование сочетаний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492896"/>
            <a:ext cx="8064896" cy="3170099"/>
          </a:xfrm>
          <a:prstGeom prst="rect">
            <a:avLst/>
          </a:prstGeom>
          <a:noFill/>
          <a:ln cmpd="thickThin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err="1" smtClean="0"/>
              <a:t>Оро</a:t>
            </a:r>
            <a:r>
              <a:rPr lang="ru-RU" sz="4000" dirty="0" smtClean="0"/>
              <a:t>/</a:t>
            </a:r>
            <a:r>
              <a:rPr lang="ru-RU" sz="4000" dirty="0" err="1" smtClean="0"/>
              <a:t>ра</a:t>
            </a:r>
            <a:r>
              <a:rPr lang="ru-RU" sz="4000" dirty="0" smtClean="0"/>
              <a:t>             </a:t>
            </a:r>
            <a:r>
              <a:rPr lang="ru-RU" sz="4000" dirty="0" err="1" smtClean="0"/>
              <a:t>оло</a:t>
            </a:r>
            <a:r>
              <a:rPr lang="ru-RU" sz="4000" dirty="0" smtClean="0"/>
              <a:t>/</a:t>
            </a:r>
            <a:r>
              <a:rPr lang="ru-RU" sz="4000" dirty="0" err="1" smtClean="0"/>
              <a:t>ла</a:t>
            </a:r>
            <a:r>
              <a:rPr lang="ru-RU" sz="4000" dirty="0" smtClean="0"/>
              <a:t>         ере/ре</a:t>
            </a:r>
          </a:p>
          <a:p>
            <a:endParaRPr lang="ru-RU" sz="4000" dirty="0"/>
          </a:p>
          <a:p>
            <a:r>
              <a:rPr lang="ru-RU" sz="4000" dirty="0" smtClean="0"/>
              <a:t>Г</a:t>
            </a:r>
            <a:r>
              <a:rPr lang="ru-RU" sz="4000" dirty="0" smtClean="0">
                <a:solidFill>
                  <a:srgbClr val="FF0000"/>
                </a:solidFill>
              </a:rPr>
              <a:t>оро</a:t>
            </a:r>
            <a:r>
              <a:rPr lang="ru-RU" sz="4000" dirty="0" smtClean="0"/>
              <a:t>д-г</a:t>
            </a:r>
            <a:r>
              <a:rPr lang="ru-RU" sz="4000" dirty="0" smtClean="0">
                <a:solidFill>
                  <a:srgbClr val="00B050"/>
                </a:solidFill>
              </a:rPr>
              <a:t>ра</a:t>
            </a:r>
            <a:r>
              <a:rPr lang="ru-RU" sz="4000" dirty="0" smtClean="0"/>
              <a:t>д    з</a:t>
            </a:r>
            <a:r>
              <a:rPr lang="ru-RU" sz="4000" dirty="0" smtClean="0">
                <a:solidFill>
                  <a:srgbClr val="FF0000"/>
                </a:solidFill>
              </a:rPr>
              <a:t>оло</a:t>
            </a:r>
            <a:r>
              <a:rPr lang="ru-RU" sz="4000" dirty="0" smtClean="0"/>
              <a:t>то-з</a:t>
            </a:r>
            <a:r>
              <a:rPr lang="ru-RU" sz="4000" dirty="0" smtClean="0">
                <a:solidFill>
                  <a:srgbClr val="00B050"/>
                </a:solidFill>
              </a:rPr>
              <a:t>ла</a:t>
            </a:r>
            <a:r>
              <a:rPr lang="ru-RU" sz="4000" dirty="0" smtClean="0"/>
              <a:t>то    с</a:t>
            </a:r>
            <a:r>
              <a:rPr lang="ru-RU" sz="4000" dirty="0" smtClean="0">
                <a:solidFill>
                  <a:srgbClr val="FF0000"/>
                </a:solidFill>
              </a:rPr>
              <a:t>ере</a:t>
            </a:r>
            <a:r>
              <a:rPr lang="ru-RU" sz="4000" dirty="0" smtClean="0"/>
              <a:t>дина -с</a:t>
            </a:r>
            <a:r>
              <a:rPr lang="ru-RU" sz="4000" dirty="0" smtClean="0">
                <a:solidFill>
                  <a:srgbClr val="00B050"/>
                </a:solidFill>
              </a:rPr>
              <a:t>ре</a:t>
            </a:r>
            <a:r>
              <a:rPr lang="ru-RU" sz="4000" dirty="0" smtClean="0"/>
              <a:t>дний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Отгадай загадку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e7d6748890c7423982c9459e5e106d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68760"/>
            <a:ext cx="5118458" cy="4104457"/>
          </a:xfrm>
          <a:ln w="12700">
            <a:solidFill>
              <a:srgbClr val="00B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63688" y="587727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</a:t>
            </a:r>
            <a:r>
              <a:rPr lang="ru-RU" sz="3200" dirty="0" smtClean="0">
                <a:solidFill>
                  <a:srgbClr val="FF0000"/>
                </a:solidFill>
              </a:rPr>
              <a:t>оро</a:t>
            </a:r>
            <a:r>
              <a:rPr lang="ru-RU" sz="3200" dirty="0" smtClean="0"/>
              <a:t>ва ,м</a:t>
            </a:r>
            <a:r>
              <a:rPr lang="ru-RU" sz="3200" dirty="0" smtClean="0">
                <a:solidFill>
                  <a:srgbClr val="FF0000"/>
                </a:solidFill>
              </a:rPr>
              <a:t>оло</a:t>
            </a:r>
            <a:r>
              <a:rPr lang="ru-RU" sz="3200" dirty="0" smtClean="0"/>
              <a:t>ко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Составьте предложение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/>
              <a:t>к</a:t>
            </a:r>
            <a:r>
              <a:rPr lang="ru-RU" sz="4400" dirty="0" smtClean="0"/>
              <a:t>орова, питательное, даёт, Мурка, вкусное, и , молоко</a:t>
            </a:r>
            <a:endParaRPr lang="ru-RU" sz="4400" dirty="0"/>
          </a:p>
        </p:txBody>
      </p:sp>
      <p:pic>
        <p:nvPicPr>
          <p:cNvPr id="5" name="Рисунок 4" descr="90b990c47d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284984"/>
            <a:ext cx="432048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Советы Кота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Матроскина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6391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764704"/>
            <a:ext cx="5108994" cy="2952328"/>
          </a:xfrm>
          <a:ln cmpd="thickThin"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Торты, шоколад и фрукты-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Очень вкусные продукты.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Но полезнее всего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Йогурт, творог, молоко</a:t>
            </a:r>
            <a:r>
              <a:rPr lang="ru-RU" sz="2000" b="1" dirty="0" smtClean="0"/>
              <a:t>.</a:t>
            </a:r>
          </a:p>
          <a:p>
            <a:endParaRPr lang="ru-RU" sz="2000" dirty="0"/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Чтоб не обиделась корова,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и не прокисло молоко,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ы оба  этих трудных слова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ишите в корне с буквой «О»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Слова с непроверяемыми гласными в корне.</vt:lpstr>
      <vt:lpstr>Слайд 2</vt:lpstr>
      <vt:lpstr>Разделите слова на 2 группы</vt:lpstr>
      <vt:lpstr>Проверьте!</vt:lpstr>
      <vt:lpstr>Чередование сочетаний</vt:lpstr>
      <vt:lpstr>Отгадай загадку</vt:lpstr>
      <vt:lpstr>Составьте предложение</vt:lpstr>
      <vt:lpstr>Советы Кота Матроскина.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 с непроизносимыми гласными в корне.</dc:title>
  <dc:creator>Loner-XP</dc:creator>
  <cp:lastModifiedBy>Loner-XP</cp:lastModifiedBy>
  <cp:revision>7</cp:revision>
  <dcterms:created xsi:type="dcterms:W3CDTF">2013-12-04T17:10:25Z</dcterms:created>
  <dcterms:modified xsi:type="dcterms:W3CDTF">2013-12-04T18:08:39Z</dcterms:modified>
</cp:coreProperties>
</file>