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34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BFF12-1135-44E8-9CD2-1E8A5BDECEF7}" type="datetimeFigureOut">
              <a:rPr lang="ru-RU" smtClean="0"/>
              <a:pPr/>
              <a:t>04.12.2013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D9EEC-F855-4391-8E67-7F7531D1418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BFF12-1135-44E8-9CD2-1E8A5BDECEF7}" type="datetimeFigureOut">
              <a:rPr lang="ru-RU" smtClean="0"/>
              <a:pPr/>
              <a:t>04.12.2013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D9EEC-F855-4391-8E67-7F7531D1418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BFF12-1135-44E8-9CD2-1E8A5BDECEF7}" type="datetimeFigureOut">
              <a:rPr lang="ru-RU" smtClean="0"/>
              <a:pPr/>
              <a:t>04.12.2013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D9EEC-F855-4391-8E67-7F7531D1418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BFF12-1135-44E8-9CD2-1E8A5BDECEF7}" type="datetimeFigureOut">
              <a:rPr lang="ru-RU" smtClean="0"/>
              <a:pPr/>
              <a:t>04.12.2013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D9EEC-F855-4391-8E67-7F7531D1418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BFF12-1135-44E8-9CD2-1E8A5BDECEF7}" type="datetimeFigureOut">
              <a:rPr lang="ru-RU" smtClean="0"/>
              <a:pPr/>
              <a:t>04.12.2013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D9EEC-F855-4391-8E67-7F7531D1418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BFF12-1135-44E8-9CD2-1E8A5BDECEF7}" type="datetimeFigureOut">
              <a:rPr lang="ru-RU" smtClean="0"/>
              <a:pPr/>
              <a:t>04.12.2013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D9EEC-F855-4391-8E67-7F7531D1418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BFF12-1135-44E8-9CD2-1E8A5BDECEF7}" type="datetimeFigureOut">
              <a:rPr lang="ru-RU" smtClean="0"/>
              <a:pPr/>
              <a:t>04.12.2013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D9EEC-F855-4391-8E67-7F7531D1418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BFF12-1135-44E8-9CD2-1E8A5BDECEF7}" type="datetimeFigureOut">
              <a:rPr lang="ru-RU" smtClean="0"/>
              <a:pPr/>
              <a:t>04.12.2013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D9EEC-F855-4391-8E67-7F7531D1418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BFF12-1135-44E8-9CD2-1E8A5BDECEF7}" type="datetimeFigureOut">
              <a:rPr lang="ru-RU" smtClean="0"/>
              <a:pPr/>
              <a:t>04.12.2013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D9EEC-F855-4391-8E67-7F7531D1418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BFF12-1135-44E8-9CD2-1E8A5BDECEF7}" type="datetimeFigureOut">
              <a:rPr lang="ru-RU" smtClean="0"/>
              <a:pPr/>
              <a:t>04.12.2013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D9EEC-F855-4391-8E67-7F7531D1418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BFF12-1135-44E8-9CD2-1E8A5BDECEF7}" type="datetimeFigureOut">
              <a:rPr lang="ru-RU" smtClean="0"/>
              <a:pPr/>
              <a:t>04.12.2013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D9EEC-F855-4391-8E67-7F7531D1418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0BFF12-1135-44E8-9CD2-1E8A5BDECEF7}" type="datetimeFigureOut">
              <a:rPr lang="ru-RU" smtClean="0"/>
              <a:pPr/>
              <a:t>04.12.2013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CD9EEC-F855-4391-8E67-7F7531D1418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90b990c47d2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5536" y="188640"/>
            <a:ext cx="8568952" cy="6283898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2132856"/>
            <a:ext cx="7772400" cy="1470025"/>
          </a:xfrm>
          <a:solidFill>
            <a:srgbClr val="FFFF00"/>
          </a:solidFill>
          <a:ln>
            <a:solidFill>
              <a:srgbClr val="00B050"/>
            </a:solidFill>
          </a:ln>
        </p:spPr>
        <p:txBody>
          <a:bodyPr/>
          <a:lstStyle/>
          <a:p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Слова </a:t>
            </a:r>
            <a:r>
              <a:rPr lang="ru-RU" b="1" smtClean="0">
                <a:solidFill>
                  <a:schemeClr val="accent2">
                    <a:lumMod val="75000"/>
                  </a:schemeClr>
                </a:solidFill>
              </a:rPr>
              <a:t>с </a:t>
            </a:r>
            <a:r>
              <a:rPr lang="ru-RU" b="1" smtClean="0">
                <a:solidFill>
                  <a:schemeClr val="accent2">
                    <a:lumMod val="75000"/>
                  </a:schemeClr>
                </a:solidFill>
              </a:rPr>
              <a:t>непроверяемыми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гласными в корне.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3 класс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матроскин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14500" y="647700"/>
            <a:ext cx="5715000" cy="55626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428600"/>
          </a:xfrm>
        </p:spPr>
        <p:txBody>
          <a:bodyPr/>
          <a:lstStyle/>
          <a:p>
            <a:r>
              <a:rPr lang="ru-RU" dirty="0" smtClean="0"/>
              <a:t>Разделите слова на 2 группы</a:t>
            </a:r>
            <a:endParaRPr lang="ru-RU" dirty="0"/>
          </a:p>
        </p:txBody>
      </p:sp>
      <p:pic>
        <p:nvPicPr>
          <p:cNvPr id="5" name="Рисунок 4" descr="black-cat.pn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t="9778" b="9778"/>
          <a:stretch>
            <a:fillRect/>
          </a:stretch>
        </p:blipFill>
        <p:spPr>
          <a:xfrm>
            <a:off x="1979712" y="612775"/>
            <a:ext cx="5298976" cy="3974232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27584" y="5367338"/>
            <a:ext cx="7488832" cy="1085998"/>
          </a:xfrm>
        </p:spPr>
        <p:txBody>
          <a:bodyPr>
            <a:noAutofit/>
          </a:bodyPr>
          <a:lstStyle/>
          <a:p>
            <a:r>
              <a:rPr lang="ru-RU" sz="2800" dirty="0" smtClean="0"/>
              <a:t>Воробей, соловей</a:t>
            </a:r>
            <a:r>
              <a:rPr lang="ru-RU" sz="2800" dirty="0" smtClean="0"/>
              <a:t>, колосок </a:t>
            </a:r>
            <a:r>
              <a:rPr lang="ru-RU" sz="2800" dirty="0" smtClean="0"/>
              <a:t>огород, солома</a:t>
            </a:r>
            <a:r>
              <a:rPr lang="ru-RU" sz="2800" dirty="0" smtClean="0"/>
              <a:t>, деревенский </a:t>
            </a:r>
            <a:r>
              <a:rPr lang="ru-RU" sz="2800" dirty="0" smtClean="0"/>
              <a:t>,</a:t>
            </a:r>
            <a:r>
              <a:rPr lang="ru-RU" sz="2800" dirty="0" err="1" smtClean="0"/>
              <a:t>горох,полосатый</a:t>
            </a:r>
            <a:endParaRPr lang="ru-RU" sz="2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005064"/>
            <a:ext cx="5486400" cy="432048"/>
          </a:xfrm>
        </p:spPr>
        <p:txBody>
          <a:bodyPr>
            <a:normAutofit/>
          </a:bodyPr>
          <a:lstStyle/>
          <a:p>
            <a:r>
              <a:rPr lang="ru-RU" dirty="0" smtClean="0"/>
              <a:t>Проверьте!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509120"/>
            <a:ext cx="5486400" cy="1663080"/>
          </a:xfrm>
        </p:spPr>
        <p:txBody>
          <a:bodyPr>
            <a:normAutofit lnSpcReduction="10000"/>
          </a:bodyPr>
          <a:lstStyle/>
          <a:p>
            <a:r>
              <a:rPr lang="ru-RU" sz="2400" dirty="0" smtClean="0"/>
              <a:t>В</a:t>
            </a:r>
            <a:r>
              <a:rPr lang="ru-RU" sz="2400" dirty="0" smtClean="0">
                <a:solidFill>
                  <a:srgbClr val="FF0000"/>
                </a:solidFill>
              </a:rPr>
              <a:t>оро</a:t>
            </a:r>
            <a:r>
              <a:rPr lang="ru-RU" sz="2400" dirty="0" smtClean="0"/>
              <a:t>бей, с</a:t>
            </a:r>
            <a:r>
              <a:rPr lang="ru-RU" sz="2400" dirty="0" smtClean="0">
                <a:solidFill>
                  <a:srgbClr val="FF0000"/>
                </a:solidFill>
              </a:rPr>
              <a:t>оло</a:t>
            </a:r>
            <a:r>
              <a:rPr lang="ru-RU" sz="2400" dirty="0" smtClean="0"/>
              <a:t>вей, ог</a:t>
            </a:r>
            <a:r>
              <a:rPr lang="ru-RU" sz="2400" dirty="0" smtClean="0">
                <a:solidFill>
                  <a:srgbClr val="FF0000"/>
                </a:solidFill>
              </a:rPr>
              <a:t>оро</a:t>
            </a:r>
            <a:r>
              <a:rPr lang="ru-RU" sz="2400" dirty="0" smtClean="0"/>
              <a:t>д, с</a:t>
            </a:r>
            <a:r>
              <a:rPr lang="ru-RU" sz="2400" dirty="0" smtClean="0">
                <a:solidFill>
                  <a:srgbClr val="FF0000"/>
                </a:solidFill>
              </a:rPr>
              <a:t>оло</a:t>
            </a:r>
            <a:r>
              <a:rPr lang="ru-RU" sz="2400" dirty="0" smtClean="0"/>
              <a:t>ма, г</a:t>
            </a:r>
            <a:r>
              <a:rPr lang="ru-RU" sz="2400" dirty="0" smtClean="0">
                <a:solidFill>
                  <a:srgbClr val="FF0000"/>
                </a:solidFill>
              </a:rPr>
              <a:t>оро</a:t>
            </a:r>
            <a:r>
              <a:rPr lang="ru-RU" sz="2400" dirty="0" smtClean="0"/>
              <a:t>х.</a:t>
            </a:r>
          </a:p>
          <a:p>
            <a:endParaRPr lang="ru-RU" sz="2400" dirty="0"/>
          </a:p>
          <a:p>
            <a:r>
              <a:rPr lang="ru-RU" sz="2400" dirty="0" smtClean="0"/>
              <a:t>Колосок, деревенский, полосатый</a:t>
            </a:r>
          </a:p>
          <a:p>
            <a:endParaRPr lang="ru-RU" sz="2400" dirty="0"/>
          </a:p>
        </p:txBody>
      </p:sp>
      <p:pic>
        <p:nvPicPr>
          <p:cNvPr id="11" name="Рисунок 10" descr="639151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l="11475" r="11475"/>
          <a:stretch>
            <a:fillRect/>
          </a:stretch>
        </p:blipFill>
        <p:spPr>
          <a:xfrm>
            <a:off x="1792288" y="612775"/>
            <a:ext cx="4363888" cy="3272916"/>
          </a:xfrm>
          <a:ln cmpd="thickThin">
            <a:solidFill>
              <a:schemeClr val="tx1"/>
            </a:solidFill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Чередование сочетаний</a:t>
            </a:r>
            <a:endParaRPr lang="ru-RU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55576" y="2492896"/>
            <a:ext cx="8064896" cy="3170099"/>
          </a:xfrm>
          <a:prstGeom prst="rect">
            <a:avLst/>
          </a:prstGeom>
          <a:noFill/>
          <a:ln cmpd="thickThin">
            <a:solidFill>
              <a:schemeClr val="tx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dirty="0" err="1" smtClean="0"/>
              <a:t>Оро</a:t>
            </a:r>
            <a:r>
              <a:rPr lang="ru-RU" sz="4000" dirty="0" smtClean="0"/>
              <a:t>/</a:t>
            </a:r>
            <a:r>
              <a:rPr lang="ru-RU" sz="4000" dirty="0" err="1" smtClean="0"/>
              <a:t>ра</a:t>
            </a:r>
            <a:r>
              <a:rPr lang="ru-RU" sz="4000" dirty="0" smtClean="0"/>
              <a:t>             </a:t>
            </a:r>
            <a:r>
              <a:rPr lang="ru-RU" sz="4000" dirty="0" err="1" smtClean="0"/>
              <a:t>оло</a:t>
            </a:r>
            <a:r>
              <a:rPr lang="ru-RU" sz="4000" dirty="0" smtClean="0"/>
              <a:t>/</a:t>
            </a:r>
            <a:r>
              <a:rPr lang="ru-RU" sz="4000" dirty="0" err="1" smtClean="0"/>
              <a:t>ла</a:t>
            </a:r>
            <a:r>
              <a:rPr lang="ru-RU" sz="4000" dirty="0" smtClean="0"/>
              <a:t>         ере/ре</a:t>
            </a:r>
          </a:p>
          <a:p>
            <a:endParaRPr lang="ru-RU" sz="4000" dirty="0"/>
          </a:p>
          <a:p>
            <a:r>
              <a:rPr lang="ru-RU" sz="4000" dirty="0" smtClean="0"/>
              <a:t>Г</a:t>
            </a:r>
            <a:r>
              <a:rPr lang="ru-RU" sz="4000" dirty="0" smtClean="0">
                <a:solidFill>
                  <a:srgbClr val="FF0000"/>
                </a:solidFill>
              </a:rPr>
              <a:t>оро</a:t>
            </a:r>
            <a:r>
              <a:rPr lang="ru-RU" sz="4000" dirty="0" smtClean="0"/>
              <a:t>д-г</a:t>
            </a:r>
            <a:r>
              <a:rPr lang="ru-RU" sz="4000" dirty="0" smtClean="0">
                <a:solidFill>
                  <a:srgbClr val="00B050"/>
                </a:solidFill>
              </a:rPr>
              <a:t>ра</a:t>
            </a:r>
            <a:r>
              <a:rPr lang="ru-RU" sz="4000" dirty="0" smtClean="0"/>
              <a:t>д    з</a:t>
            </a:r>
            <a:r>
              <a:rPr lang="ru-RU" sz="4000" dirty="0" smtClean="0">
                <a:solidFill>
                  <a:srgbClr val="FF0000"/>
                </a:solidFill>
              </a:rPr>
              <a:t>оло</a:t>
            </a:r>
            <a:r>
              <a:rPr lang="ru-RU" sz="4000" dirty="0" smtClean="0"/>
              <a:t>то-з</a:t>
            </a:r>
            <a:r>
              <a:rPr lang="ru-RU" sz="4000" dirty="0" smtClean="0">
                <a:solidFill>
                  <a:srgbClr val="00B050"/>
                </a:solidFill>
              </a:rPr>
              <a:t>ла</a:t>
            </a:r>
            <a:r>
              <a:rPr lang="ru-RU" sz="4000" dirty="0" smtClean="0"/>
              <a:t>то    с</a:t>
            </a:r>
            <a:r>
              <a:rPr lang="ru-RU" sz="4000" dirty="0" smtClean="0">
                <a:solidFill>
                  <a:srgbClr val="FF0000"/>
                </a:solidFill>
              </a:rPr>
              <a:t>ере</a:t>
            </a:r>
            <a:r>
              <a:rPr lang="ru-RU" sz="4000" dirty="0" smtClean="0"/>
              <a:t>дина -с</a:t>
            </a:r>
            <a:r>
              <a:rPr lang="ru-RU" sz="4000" dirty="0" smtClean="0">
                <a:solidFill>
                  <a:srgbClr val="00B050"/>
                </a:solidFill>
              </a:rPr>
              <a:t>ре</a:t>
            </a:r>
            <a:r>
              <a:rPr lang="ru-RU" sz="4000" dirty="0" smtClean="0"/>
              <a:t>дний</a:t>
            </a:r>
          </a:p>
          <a:p>
            <a:endParaRPr lang="ru-RU" sz="4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 smtClean="0">
                <a:solidFill>
                  <a:schemeClr val="accent1">
                    <a:lumMod val="50000"/>
                  </a:schemeClr>
                </a:solidFill>
              </a:rPr>
              <a:t>Отгадай загадку</a:t>
            </a:r>
            <a:endParaRPr lang="ru-RU" i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4" name="Содержимое 3" descr="e7d6748890c7423982c9459e5e106d09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979712" y="1268760"/>
            <a:ext cx="5118458" cy="4104457"/>
          </a:xfrm>
          <a:ln w="12700">
            <a:solidFill>
              <a:srgbClr val="00B050"/>
            </a:solidFill>
          </a:ln>
        </p:spPr>
      </p:pic>
      <p:sp>
        <p:nvSpPr>
          <p:cNvPr id="5" name="TextBox 4"/>
          <p:cNvSpPr txBox="1"/>
          <p:nvPr/>
        </p:nvSpPr>
        <p:spPr>
          <a:xfrm>
            <a:off x="1763688" y="5877272"/>
            <a:ext cx="58326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К</a:t>
            </a:r>
            <a:r>
              <a:rPr lang="ru-RU" sz="3200" dirty="0" smtClean="0">
                <a:solidFill>
                  <a:srgbClr val="FF0000"/>
                </a:solidFill>
              </a:rPr>
              <a:t>оро</a:t>
            </a:r>
            <a:r>
              <a:rPr lang="ru-RU" sz="3200" dirty="0" smtClean="0"/>
              <a:t>ва ,м</a:t>
            </a:r>
            <a:r>
              <a:rPr lang="ru-RU" sz="3200" dirty="0" smtClean="0">
                <a:solidFill>
                  <a:srgbClr val="FF0000"/>
                </a:solidFill>
              </a:rPr>
              <a:t>оло</a:t>
            </a:r>
            <a:r>
              <a:rPr lang="ru-RU" sz="3200" dirty="0" smtClean="0"/>
              <a:t>ко</a:t>
            </a:r>
            <a:endParaRPr lang="ru-RU" sz="3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Составьте предложение</a:t>
            </a:r>
            <a:endParaRPr lang="ru-RU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4400" dirty="0"/>
              <a:t>к</a:t>
            </a:r>
            <a:r>
              <a:rPr lang="ru-RU" sz="4400" dirty="0" smtClean="0"/>
              <a:t>орова, питательное, даёт, Мурка, вкусное, и , молоко</a:t>
            </a:r>
            <a:endParaRPr lang="ru-RU" sz="4400" dirty="0"/>
          </a:p>
        </p:txBody>
      </p:sp>
      <p:pic>
        <p:nvPicPr>
          <p:cNvPr id="5" name="Рисунок 4" descr="90b990c47d2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5576" y="3284984"/>
            <a:ext cx="4320480" cy="3168352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923702"/>
          </a:xfrm>
        </p:spPr>
        <p:txBody>
          <a:bodyPr>
            <a:noAutofit/>
          </a:bodyPr>
          <a:lstStyle/>
          <a:p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</a:rPr>
              <a:t>Советы Кота </a:t>
            </a:r>
            <a:r>
              <a:rPr lang="ru-RU" sz="2800" dirty="0" err="1" smtClean="0">
                <a:solidFill>
                  <a:schemeClr val="accent2">
                    <a:lumMod val="75000"/>
                  </a:schemeClr>
                </a:solidFill>
              </a:rPr>
              <a:t>Матроскина</a:t>
            </a:r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</a:rPr>
              <a:t>.</a:t>
            </a:r>
            <a:endParaRPr lang="ru-RU" sz="28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5" name="Содержимое 4" descr="63915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419872" y="764704"/>
            <a:ext cx="5108994" cy="2952328"/>
          </a:xfrm>
          <a:ln cmpd="thickThin">
            <a:solidFill>
              <a:schemeClr val="accent3">
                <a:lumMod val="50000"/>
              </a:schemeClr>
            </a:solidFill>
          </a:ln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>
            <a:normAutofit lnSpcReduction="10000"/>
          </a:bodyPr>
          <a:lstStyle/>
          <a:p>
            <a:r>
              <a:rPr lang="ru-RU" sz="2000" b="1" dirty="0" smtClean="0">
                <a:solidFill>
                  <a:schemeClr val="accent3">
                    <a:lumMod val="50000"/>
                  </a:schemeClr>
                </a:solidFill>
              </a:rPr>
              <a:t>Торты, шоколад и фрукты-</a:t>
            </a:r>
          </a:p>
          <a:p>
            <a:r>
              <a:rPr lang="ru-RU" sz="2000" b="1" dirty="0" smtClean="0">
                <a:solidFill>
                  <a:schemeClr val="accent3">
                    <a:lumMod val="50000"/>
                  </a:schemeClr>
                </a:solidFill>
              </a:rPr>
              <a:t>Очень вкусные продукты.</a:t>
            </a:r>
          </a:p>
          <a:p>
            <a:r>
              <a:rPr lang="ru-RU" sz="2000" b="1" dirty="0" smtClean="0">
                <a:solidFill>
                  <a:schemeClr val="accent3">
                    <a:lumMod val="50000"/>
                  </a:schemeClr>
                </a:solidFill>
              </a:rPr>
              <a:t>Но полезнее всего</a:t>
            </a:r>
          </a:p>
          <a:p>
            <a:r>
              <a:rPr lang="ru-RU" sz="2000" b="1" dirty="0" smtClean="0">
                <a:solidFill>
                  <a:schemeClr val="accent3">
                    <a:lumMod val="50000"/>
                  </a:schemeClr>
                </a:solidFill>
              </a:rPr>
              <a:t>Йогурт, творог, молоко</a:t>
            </a:r>
            <a:r>
              <a:rPr lang="ru-RU" sz="2000" b="1" dirty="0" smtClean="0"/>
              <a:t>.</a:t>
            </a:r>
          </a:p>
          <a:p>
            <a:endParaRPr lang="ru-RU" sz="2000" dirty="0"/>
          </a:p>
          <a:p>
            <a:r>
              <a:rPr lang="ru-RU" sz="2000" b="1" dirty="0" smtClean="0">
                <a:solidFill>
                  <a:schemeClr val="accent5">
                    <a:lumMod val="50000"/>
                  </a:schemeClr>
                </a:solidFill>
              </a:rPr>
              <a:t>Чтоб не обиделась корова, </a:t>
            </a:r>
          </a:p>
          <a:p>
            <a:r>
              <a:rPr lang="ru-RU" sz="2000" b="1" dirty="0" smtClean="0">
                <a:solidFill>
                  <a:schemeClr val="accent5">
                    <a:lumMod val="50000"/>
                  </a:schemeClr>
                </a:solidFill>
              </a:rPr>
              <a:t>и не прокисло молоко,</a:t>
            </a:r>
          </a:p>
          <a:p>
            <a:r>
              <a:rPr lang="ru-RU" sz="2000" b="1" dirty="0">
                <a:solidFill>
                  <a:schemeClr val="accent5">
                    <a:lumMod val="50000"/>
                  </a:schemeClr>
                </a:solidFill>
              </a:rPr>
              <a:t>в</a:t>
            </a:r>
            <a:r>
              <a:rPr lang="ru-RU" sz="2000" b="1" dirty="0" smtClean="0">
                <a:solidFill>
                  <a:schemeClr val="accent5">
                    <a:lumMod val="50000"/>
                  </a:schemeClr>
                </a:solidFill>
              </a:rPr>
              <a:t>ы оба  этих трудных слова</a:t>
            </a:r>
          </a:p>
          <a:p>
            <a:r>
              <a:rPr lang="ru-RU" sz="2000" b="1" dirty="0">
                <a:solidFill>
                  <a:schemeClr val="accent5">
                    <a:lumMod val="50000"/>
                  </a:schemeClr>
                </a:solidFill>
              </a:rPr>
              <a:t>п</a:t>
            </a:r>
            <a:r>
              <a:rPr lang="ru-RU" sz="2000" b="1" dirty="0" smtClean="0">
                <a:solidFill>
                  <a:schemeClr val="accent5">
                    <a:lumMod val="50000"/>
                  </a:schemeClr>
                </a:solidFill>
              </a:rPr>
              <a:t>ишите в корне с буквой «О»</a:t>
            </a:r>
            <a:endParaRPr lang="ru-RU" sz="2000" b="1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118</Words>
  <Application>Microsoft Office PowerPoint</Application>
  <PresentationFormat>Экран (4:3)</PresentationFormat>
  <Paragraphs>26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Слова с непроверяемыми гласными в корне.</vt:lpstr>
      <vt:lpstr>Слайд 2</vt:lpstr>
      <vt:lpstr>Разделите слова на 2 группы</vt:lpstr>
      <vt:lpstr>Проверьте!</vt:lpstr>
      <vt:lpstr>Чередование сочетаний</vt:lpstr>
      <vt:lpstr>Отгадай загадку</vt:lpstr>
      <vt:lpstr>Составьте предложение</vt:lpstr>
      <vt:lpstr>Советы Кота Матроскина.</vt:lpstr>
    </vt:vector>
  </TitlesOfParts>
  <Company>WolfishLair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Слова с непроизносимыми гласными в корне.</dc:title>
  <dc:creator>Loner-XP</dc:creator>
  <cp:lastModifiedBy>Loner-XP</cp:lastModifiedBy>
  <cp:revision>7</cp:revision>
  <dcterms:created xsi:type="dcterms:W3CDTF">2013-12-04T17:10:25Z</dcterms:created>
  <dcterms:modified xsi:type="dcterms:W3CDTF">2013-12-04T18:08:39Z</dcterms:modified>
</cp:coreProperties>
</file>