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9" r:id="rId5"/>
    <p:sldId id="272" r:id="rId6"/>
    <p:sldId id="271" r:id="rId7"/>
    <p:sldId id="260" r:id="rId8"/>
    <p:sldId id="261" r:id="rId9"/>
    <p:sldId id="262" r:id="rId10"/>
    <p:sldId id="263" r:id="rId11"/>
    <p:sldId id="265" r:id="rId12"/>
    <p:sldId id="273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4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90;&#1077;&#1088;&#1077;&#1084;&#1086;&#1082;\&#1084;&#1077;&#1076;&#1074;&#1077;&#1076;&#1100;t.0001.m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90;&#1077;&#1088;&#1077;&#1084;&#1086;&#1082;\&#1084;&#1099;&#1096;&#1082;&#1072;.0002.m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90;&#1077;&#1088;&#1077;&#1084;&#1086;&#1082;\&#1083;&#1103;&#1075;&#1091;&#1096;&#1082;&#1072;.0003.m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90;&#1077;&#1088;&#1077;&#1084;&#1086;&#1082;\&#1090;&#1077;&#1088;&#1077;&#1084;&#1086;&#1082;t.m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90;&#1077;&#1088;&#1077;&#1084;&#1086;&#1082;\&#1079;&#1072;&#1081;&#1095;&#1080;&#1082;NVEExport.m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929198"/>
            <a:ext cx="7772400" cy="147002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гостях у сказки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 карандаш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2000240"/>
            <a:ext cx="1943100" cy="2857500"/>
          </a:xfrm>
        </p:spPr>
      </p:pic>
      <p:pic>
        <p:nvPicPr>
          <p:cNvPr id="6" name="Рисунок 5" descr="4 каранда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00240"/>
            <a:ext cx="1943100" cy="2857500"/>
          </a:xfrm>
          <a:prstGeom prst="rect">
            <a:avLst/>
          </a:prstGeom>
        </p:spPr>
      </p:pic>
      <p:pic>
        <p:nvPicPr>
          <p:cNvPr id="7" name="Рисунок 6" descr="6 карандаше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2000240"/>
            <a:ext cx="8953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yud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1093001" cy="1285883"/>
          </a:xfrm>
        </p:spPr>
      </p:pic>
      <p:pic>
        <p:nvPicPr>
          <p:cNvPr id="5" name="Содержимое 3" descr="Blyud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000108"/>
            <a:ext cx="1153724" cy="1285884"/>
          </a:xfrm>
          <a:prstGeom prst="rect">
            <a:avLst/>
          </a:prstGeom>
        </p:spPr>
      </p:pic>
      <p:pic>
        <p:nvPicPr>
          <p:cNvPr id="6" name="Содержимое 3" descr="Blyud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1000109"/>
            <a:ext cx="1071570" cy="1285884"/>
          </a:xfrm>
          <a:prstGeom prst="rect">
            <a:avLst/>
          </a:prstGeom>
        </p:spPr>
      </p:pic>
      <p:pic>
        <p:nvPicPr>
          <p:cNvPr id="7" name="Содержимое 3" descr="Blyud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1000108"/>
            <a:ext cx="1028707" cy="1285884"/>
          </a:xfrm>
          <a:prstGeom prst="rect">
            <a:avLst/>
          </a:prstGeom>
        </p:spPr>
      </p:pic>
      <p:pic>
        <p:nvPicPr>
          <p:cNvPr id="8" name="Содержимое 3" descr="Blyud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000108"/>
            <a:ext cx="1085858" cy="1285884"/>
          </a:xfrm>
          <a:prstGeom prst="rect">
            <a:avLst/>
          </a:prstGeom>
        </p:spPr>
      </p:pic>
      <p:pic>
        <p:nvPicPr>
          <p:cNvPr id="9" name="Содержимое 3" descr="Blyud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1000108"/>
            <a:ext cx="1085858" cy="1285884"/>
          </a:xfrm>
          <a:prstGeom prst="rect">
            <a:avLst/>
          </a:prstGeom>
        </p:spPr>
      </p:pic>
      <p:pic>
        <p:nvPicPr>
          <p:cNvPr id="10" name="Содержимое 3" descr="Blyud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1085858" cy="1285884"/>
          </a:xfrm>
          <a:prstGeom prst="rect">
            <a:avLst/>
          </a:prstGeom>
        </p:spPr>
      </p:pic>
      <p:pic>
        <p:nvPicPr>
          <p:cNvPr id="11" name="Содержимое 3" descr="Blyud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7290" y="2857496"/>
            <a:ext cx="1085858" cy="1285884"/>
          </a:xfrm>
          <a:prstGeom prst="rect">
            <a:avLst/>
          </a:prstGeom>
        </p:spPr>
      </p:pic>
      <p:pic>
        <p:nvPicPr>
          <p:cNvPr id="12" name="Содержимое 3" descr="Blyud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857496"/>
            <a:ext cx="1071570" cy="1285884"/>
          </a:xfrm>
          <a:prstGeom prst="rect">
            <a:avLst/>
          </a:prstGeom>
        </p:spPr>
      </p:pic>
      <p:pic>
        <p:nvPicPr>
          <p:cNvPr id="13" name="Содержимое 3" descr="Blyud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2857496"/>
            <a:ext cx="1085858" cy="1285884"/>
          </a:xfrm>
          <a:prstGeom prst="rect">
            <a:avLst/>
          </a:prstGeom>
        </p:spPr>
      </p:pic>
      <p:pic>
        <p:nvPicPr>
          <p:cNvPr id="14" name="Содержимое 3" descr="Blyud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2857496"/>
            <a:ext cx="1028707" cy="1285884"/>
          </a:xfrm>
          <a:prstGeom prst="rect">
            <a:avLst/>
          </a:prstGeom>
        </p:spPr>
      </p:pic>
      <p:pic>
        <p:nvPicPr>
          <p:cNvPr id="15" name="Содержимое 3" descr="Blyud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857496"/>
            <a:ext cx="1028707" cy="1285884"/>
          </a:xfrm>
          <a:prstGeom prst="rect">
            <a:avLst/>
          </a:prstGeom>
        </p:spPr>
      </p:pic>
      <p:pic>
        <p:nvPicPr>
          <p:cNvPr id="16" name="Содержимое 3" descr="Blyud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857496"/>
            <a:ext cx="1028707" cy="1285884"/>
          </a:xfrm>
          <a:prstGeom prst="rect">
            <a:avLst/>
          </a:prstGeom>
        </p:spPr>
      </p:pic>
      <p:pic>
        <p:nvPicPr>
          <p:cNvPr id="17" name="Содержимое 3" descr="Blyudc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2396" y="2875355"/>
            <a:ext cx="1071570" cy="1268025"/>
          </a:xfrm>
          <a:prstGeom prst="rect">
            <a:avLst/>
          </a:prstGeom>
        </p:spPr>
      </p:pic>
      <p:pic>
        <p:nvPicPr>
          <p:cNvPr id="18" name="Picture 2" descr="C:\Documents and Settings\Учитель1\Мои документы\ЛОГОПЕД\Новая папка\Правописание Ъ и Ь\Копия Рисунок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7983" y="4405722"/>
            <a:ext cx="2286017" cy="2452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уга 3"/>
          <p:cNvSpPr/>
          <p:nvPr/>
        </p:nvSpPr>
        <p:spPr>
          <a:xfrm rot="8729555">
            <a:off x="1416831" y="-3108705"/>
            <a:ext cx="7667626" cy="56180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rot="9483285">
            <a:off x="1761984" y="373656"/>
            <a:ext cx="8229600" cy="452596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285984" y="2000240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43240" y="2428868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71934" y="2571744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29190" y="2500306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86446" y="2143116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14612" y="4643446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57554" y="4857760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00496" y="4929198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43438" y="4857760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57818" y="4714884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72198" y="4572008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071670" y="4286256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Documents and Settings\1\Рабочий стол\Кадырмаева\wolf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2259865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медведьt.000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-48"/>
            <a:ext cx="8572560" cy="685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мышка.0002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0"/>
            <a:ext cx="8572560" cy="685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Выпишите верные равенства.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200024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3+2=5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71462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6-1=3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342900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2+2=4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1928802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10-2=7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271462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6+1=7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350043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8-4=3</a:t>
            </a:r>
            <a:endParaRPr lang="ru-RU" b="1" dirty="0"/>
          </a:p>
        </p:txBody>
      </p:sp>
      <p:pic>
        <p:nvPicPr>
          <p:cNvPr id="11" name="Рисунок 10" descr="11749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555906"/>
            <a:ext cx="2428860" cy="3302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лягушка.0003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28586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8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164305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4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2071678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10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164305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2</a:t>
            </a:r>
            <a:endParaRPr lang="ru-RU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1285860"/>
            <a:ext cx="861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7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121442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3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6578" y="1643050"/>
            <a:ext cx="861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6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86710" y="1857364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7200" b="1" dirty="0" smtClean="0"/>
              <a:t>5</a:t>
            </a:r>
            <a:endParaRPr lang="ru-RU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5720" y="3214686"/>
            <a:ext cx="990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М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3786190"/>
            <a:ext cx="809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4286256"/>
            <a:ext cx="764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3714752"/>
            <a:ext cx="809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3071810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Д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3357562"/>
            <a:ext cx="792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Ц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3929066"/>
            <a:ext cx="922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6710" y="4429132"/>
            <a:ext cx="486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еремок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-48"/>
            <a:ext cx="8572560" cy="685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зайчикNVEExpor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0"/>
            <a:ext cx="8643998" cy="6915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4572008"/>
            <a:ext cx="5143536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Состав числа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рочк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6578" y="4429132"/>
            <a:ext cx="1714512" cy="2069239"/>
          </a:xfrm>
        </p:spPr>
      </p:pic>
      <p:sp>
        <p:nvSpPr>
          <p:cNvPr id="5" name="TextBox 4"/>
          <p:cNvSpPr txBox="1"/>
          <p:nvPr/>
        </p:nvSpPr>
        <p:spPr>
          <a:xfrm>
            <a:off x="1142976" y="500042"/>
            <a:ext cx="3214710" cy="55092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cs typeface="Times New Roman" pitchFamily="18" charset="0"/>
              </a:rPr>
              <a:t>9</a:t>
            </a:r>
          </a:p>
          <a:p>
            <a:pPr marL="342900" indent="-342900" algn="ctr">
              <a:buAutoNum type="arabicPlain"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 …</a:t>
            </a: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342900" indent="-342900" algn="ctr">
              <a:buAutoNum type="arabicPlain" startAt="8"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 …</a:t>
            </a: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342900" indent="-342900" algn="ctr">
              <a:buAutoNum type="arabicPlain" startAt="2"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 …</a:t>
            </a: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342900" indent="-342900" algn="ctr">
              <a:buAutoNum type="arabicPlain" startAt="7"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 …</a:t>
            </a: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342900" indent="-342900" algn="ctr"/>
            <a:r>
              <a:rPr lang="ru-RU" sz="3200" b="1" dirty="0" smtClean="0">
                <a:latin typeface="+mj-lt"/>
                <a:cs typeface="Times New Roman" pitchFamily="18" charset="0"/>
              </a:rPr>
              <a:t>…   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6</a:t>
            </a: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342900" indent="-342900" algn="ctr"/>
            <a:r>
              <a:rPr lang="ru-RU" sz="3200" b="1" dirty="0" smtClean="0">
                <a:latin typeface="+mj-lt"/>
                <a:cs typeface="Times New Roman" pitchFamily="18" charset="0"/>
              </a:rPr>
              <a:t>…   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3</a:t>
            </a: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342900" indent="-342900" algn="ctr">
              <a:buAutoNum type="arabicPlain" startAt="5"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  …</a:t>
            </a: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342900" indent="-342900" algn="ctr">
              <a:buAutoNum type="arabicPlain" startAt="4"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  …</a:t>
            </a: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342900" indent="-342900" algn="ctr"/>
            <a:r>
              <a:rPr lang="ru-RU" sz="3200" b="1" dirty="0" smtClean="0">
                <a:latin typeface="+mj-lt"/>
                <a:cs typeface="Times New Roman" pitchFamily="18" charset="0"/>
              </a:rPr>
              <a:t>…    0</a:t>
            </a:r>
          </a:p>
          <a:p>
            <a:pPr marL="342900" indent="-342900" algn="ctr"/>
            <a:r>
              <a:rPr lang="ru-RU" sz="3200" b="1" dirty="0" smtClean="0">
                <a:latin typeface="+mj-lt"/>
                <a:cs typeface="Times New Roman" pitchFamily="18" charset="0"/>
              </a:rPr>
              <a:t>…   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50" y="9286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14287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92880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2428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92893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34290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38576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435769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984" y="485776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535782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0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572132" y="214290"/>
            <a:ext cx="3328982" cy="634050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/>
              <a:t>10</a:t>
            </a:r>
          </a:p>
          <a:p>
            <a:pPr algn="ctr">
              <a:buNone/>
            </a:pPr>
            <a:r>
              <a:rPr lang="ru-RU" sz="3500" b="1" dirty="0" smtClean="0"/>
              <a:t>0    …</a:t>
            </a:r>
          </a:p>
          <a:p>
            <a:pPr marL="514350" indent="-514350" algn="ctr">
              <a:buAutoNum type="arabicPlain" startAt="10"/>
            </a:pPr>
            <a:r>
              <a:rPr lang="ru-RU" sz="3500" b="1" dirty="0" smtClean="0"/>
              <a:t>  …</a:t>
            </a:r>
          </a:p>
          <a:p>
            <a:pPr marL="514350" indent="-514350" algn="ctr">
              <a:buNone/>
            </a:pPr>
            <a:r>
              <a:rPr lang="ru-RU" sz="3500" b="1" dirty="0" smtClean="0"/>
              <a:t>…     1</a:t>
            </a:r>
          </a:p>
          <a:p>
            <a:pPr marL="514350" indent="-514350" algn="ctr">
              <a:buAutoNum type="arabicPlain" startAt="9"/>
            </a:pPr>
            <a:r>
              <a:rPr lang="ru-RU" sz="3500" b="1" dirty="0" smtClean="0"/>
              <a:t> …</a:t>
            </a:r>
          </a:p>
          <a:p>
            <a:pPr marL="514350" indent="-514350" algn="ctr">
              <a:buNone/>
            </a:pPr>
            <a:r>
              <a:rPr lang="ru-RU" sz="3500" b="1" dirty="0" smtClean="0"/>
              <a:t>…    8</a:t>
            </a:r>
          </a:p>
          <a:p>
            <a:pPr marL="514350" indent="-514350" algn="ctr">
              <a:buNone/>
            </a:pPr>
            <a:r>
              <a:rPr lang="ru-RU" sz="3500" b="1" dirty="0" smtClean="0"/>
              <a:t>…    2</a:t>
            </a:r>
          </a:p>
          <a:p>
            <a:pPr marL="514350" indent="-514350" algn="ctr">
              <a:buAutoNum type="arabicPlain" startAt="3"/>
            </a:pPr>
            <a:r>
              <a:rPr lang="ru-RU" sz="3500" b="1" dirty="0" smtClean="0"/>
              <a:t> …</a:t>
            </a:r>
          </a:p>
          <a:p>
            <a:pPr marL="514350" indent="-514350" algn="ctr">
              <a:buAutoNum type="arabicPlain" startAt="7"/>
            </a:pPr>
            <a:r>
              <a:rPr lang="ru-RU" sz="3500" b="1" dirty="0" smtClean="0"/>
              <a:t> …</a:t>
            </a:r>
          </a:p>
          <a:p>
            <a:pPr marL="514350" indent="-514350" algn="ctr">
              <a:buNone/>
            </a:pPr>
            <a:r>
              <a:rPr lang="ru-RU" sz="3500" b="1" dirty="0" smtClean="0"/>
              <a:t>…     4</a:t>
            </a:r>
          </a:p>
          <a:p>
            <a:pPr marL="514350" indent="-514350" algn="ctr">
              <a:buNone/>
            </a:pPr>
            <a:r>
              <a:rPr lang="ru-RU" sz="3500" b="1" dirty="0" smtClean="0"/>
              <a:t>…    6</a:t>
            </a:r>
          </a:p>
          <a:p>
            <a:pPr marL="514350" indent="-514350" algn="ctr">
              <a:buNone/>
            </a:pPr>
            <a:r>
              <a:rPr lang="ru-RU" sz="3500" b="1" dirty="0" smtClean="0"/>
              <a:t>5     …</a:t>
            </a:r>
          </a:p>
          <a:p>
            <a:pPr marL="514350" indent="-514350" algn="ctr">
              <a:buAutoNum type="arabicPlain" startAt="7"/>
            </a:pPr>
            <a:endParaRPr lang="ru-RU" dirty="0" smtClean="0"/>
          </a:p>
          <a:p>
            <a:pPr marL="514350" indent="-514350" algn="ctr">
              <a:buAutoNum type="arabicPlain" startAt="10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15206" y="57148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8082" y="10715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15716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8082" y="20716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25003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30003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350043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082" y="400050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45005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492919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8082" y="542926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Выполните упражнения устно</a:t>
            </a:r>
            <a:endParaRPr lang="ru-RU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C:\Documents and Settings\1\Рабочий стол\Кадырмаева\wolf2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4286280" cy="3658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_1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643446"/>
            <a:ext cx="1200588" cy="1744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имени-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282" y="1357298"/>
            <a:ext cx="984235" cy="1766880"/>
          </a:xfrm>
        </p:spPr>
      </p:pic>
      <p:pic>
        <p:nvPicPr>
          <p:cNvPr id="5" name="Содержимое 3" descr="Безимени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357298"/>
            <a:ext cx="1000132" cy="1766879"/>
          </a:xfrm>
          <a:prstGeom prst="rect">
            <a:avLst/>
          </a:prstGeom>
        </p:spPr>
      </p:pic>
      <p:pic>
        <p:nvPicPr>
          <p:cNvPr id="6" name="Содержимое 3" descr="Безимени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1357298"/>
            <a:ext cx="1071570" cy="1785950"/>
          </a:xfrm>
          <a:prstGeom prst="rect">
            <a:avLst/>
          </a:prstGeom>
        </p:spPr>
      </p:pic>
      <p:pic>
        <p:nvPicPr>
          <p:cNvPr id="7" name="Содержимое 3" descr="Безимени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357298"/>
            <a:ext cx="1071570" cy="1785950"/>
          </a:xfrm>
          <a:prstGeom prst="rect">
            <a:avLst/>
          </a:prstGeom>
        </p:spPr>
      </p:pic>
      <p:pic>
        <p:nvPicPr>
          <p:cNvPr id="8" name="Содержимое 3" descr="Безимени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357298"/>
            <a:ext cx="1071570" cy="1785950"/>
          </a:xfrm>
          <a:prstGeom prst="rect">
            <a:avLst/>
          </a:prstGeom>
        </p:spPr>
      </p:pic>
      <p:pic>
        <p:nvPicPr>
          <p:cNvPr id="9" name="Рисунок 8" descr="dr_1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643446"/>
            <a:ext cx="1249753" cy="1785950"/>
          </a:xfrm>
          <a:prstGeom prst="rect">
            <a:avLst/>
          </a:prstGeom>
        </p:spPr>
      </p:pic>
      <p:pic>
        <p:nvPicPr>
          <p:cNvPr id="11" name="Рисунок 10" descr="dr_1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643446"/>
            <a:ext cx="1200588" cy="1744478"/>
          </a:xfrm>
          <a:prstGeom prst="rect">
            <a:avLst/>
          </a:prstGeom>
        </p:spPr>
      </p:pic>
      <p:pic>
        <p:nvPicPr>
          <p:cNvPr id="12" name="Рисунок 11" descr="dr_1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643446"/>
            <a:ext cx="1298918" cy="1785950"/>
          </a:xfrm>
          <a:prstGeom prst="rect">
            <a:avLst/>
          </a:prstGeom>
        </p:spPr>
      </p:pic>
      <p:pic>
        <p:nvPicPr>
          <p:cNvPr id="13" name="Рисунок 12" descr="dr_1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643447"/>
            <a:ext cx="1285884" cy="1785950"/>
          </a:xfrm>
          <a:prstGeom prst="rect">
            <a:avLst/>
          </a:prstGeom>
        </p:spPr>
      </p:pic>
      <p:pic>
        <p:nvPicPr>
          <p:cNvPr id="14" name="Рисунок 13" descr="dr_1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643447"/>
            <a:ext cx="1285884" cy="1785950"/>
          </a:xfrm>
          <a:prstGeom prst="rect">
            <a:avLst/>
          </a:prstGeom>
        </p:spPr>
      </p:pic>
      <p:pic>
        <p:nvPicPr>
          <p:cNvPr id="15" name="Рисунок 14" descr="dr_1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4643446"/>
            <a:ext cx="1285884" cy="1868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14422"/>
            <a:ext cx="92869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214422"/>
            <a:ext cx="92869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92869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286124"/>
            <a:ext cx="928694" cy="78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286124"/>
            <a:ext cx="928694" cy="78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3286124"/>
            <a:ext cx="928694" cy="78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3286124"/>
            <a:ext cx="928694" cy="78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3286124"/>
            <a:ext cx="928694" cy="78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100</Words>
  <PresentationFormat>Экран (4:3)</PresentationFormat>
  <Paragraphs>70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 гостях у сказки</vt:lpstr>
      <vt:lpstr>Слайд 2</vt:lpstr>
      <vt:lpstr>Слайд 3</vt:lpstr>
      <vt:lpstr>Слайд 4</vt:lpstr>
      <vt:lpstr>Слайд 5</vt:lpstr>
      <vt:lpstr>Слайд 6</vt:lpstr>
      <vt:lpstr>Выполните упражнения устно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Выпишите верные равенства.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МОУ СОШ </cp:lastModifiedBy>
  <cp:revision>25</cp:revision>
  <dcterms:modified xsi:type="dcterms:W3CDTF">2010-03-02T08:55:19Z</dcterms:modified>
</cp:coreProperties>
</file>