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5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8D18-3483-47BD-83C1-2F60FB70ECA3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C12BC-B88A-4FCB-98C8-A0929D61F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eks%20Shnaider\&#1056;&#1072;&#1073;&#1086;&#1095;&#1080;&#1081;%20&#1089;&#1090;&#1086;&#1083;\&#1092;&#1080;&#1079;&#1084;&#1080;&#1085;&#1091;&#1090;&#1082;&#1072;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leks Shnaider\Рабочий стол\открытый урок\330026694634_86618_image0004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6" name="физминутк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620713"/>
            <a:ext cx="3240087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4213" y="1412875"/>
            <a:ext cx="4551362" cy="4968875"/>
            <a:chOff x="2789" y="300"/>
            <a:chExt cx="2867" cy="3130"/>
          </a:xfrm>
        </p:grpSpPr>
        <p:pic>
          <p:nvPicPr>
            <p:cNvPr id="21508" name="Picture 4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2789" y="981"/>
              <a:ext cx="1552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09" name="Picture 5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5" y="1706"/>
              <a:ext cx="1551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0" name="Picture 6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9" y="300"/>
              <a:ext cx="1495" cy="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700213"/>
            <a:ext cx="3240087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0825" y="333375"/>
            <a:ext cx="4551363" cy="4968875"/>
            <a:chOff x="2789" y="300"/>
            <a:chExt cx="2867" cy="3130"/>
          </a:xfrm>
        </p:grpSpPr>
        <p:pic>
          <p:nvPicPr>
            <p:cNvPr id="22532" name="Picture 4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2789" y="981"/>
              <a:ext cx="1552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3" name="Picture 5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5" y="1706"/>
              <a:ext cx="1551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4" name="Picture 6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9" y="300"/>
              <a:ext cx="1495" cy="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H="1">
            <a:off x="611188" y="260350"/>
            <a:ext cx="4551362" cy="4968875"/>
            <a:chOff x="2789" y="300"/>
            <a:chExt cx="2867" cy="3130"/>
          </a:xfrm>
        </p:grpSpPr>
        <p:pic>
          <p:nvPicPr>
            <p:cNvPr id="23558" name="Picture 3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2789" y="981"/>
              <a:ext cx="1552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9" name="Picture 4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5" y="1706"/>
              <a:ext cx="1551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0" name="Picture 5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9" y="300"/>
              <a:ext cx="1495" cy="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3555" name="Picture 6" descr="5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435600" y="3500438"/>
            <a:ext cx="3240088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900113" y="4930775"/>
            <a:ext cx="4622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9600" b="1">
                <a:latin typeface="Times New Roman" pitchFamily="18" charset="0"/>
              </a:rPr>
              <a:t>3 + 1 = 4</a:t>
            </a:r>
          </a:p>
        </p:txBody>
      </p:sp>
      <p:sp>
        <p:nvSpPr>
          <p:cNvPr id="23557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1042987" cy="576263"/>
          </a:xfrm>
          <a:prstGeom prst="actionButtonForwardNex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оз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80513" y="1570038"/>
            <a:ext cx="3744912" cy="3154362"/>
            <a:chOff x="2744" y="482"/>
            <a:chExt cx="2880" cy="1987"/>
          </a:xfrm>
        </p:grpSpPr>
        <p:pic>
          <p:nvPicPr>
            <p:cNvPr id="24588" name="Picture 4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87" y="482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9" name="Picture 5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1570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90" name="Picture 6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4" y="1298"/>
              <a:ext cx="1655" cy="1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333375"/>
            <a:ext cx="3995738" cy="4378325"/>
            <a:chOff x="0" y="210"/>
            <a:chExt cx="2517" cy="2758"/>
          </a:xfrm>
        </p:grpSpPr>
        <p:pic>
          <p:nvPicPr>
            <p:cNvPr id="24584" name="Picture 8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0" y="709"/>
              <a:ext cx="1452" cy="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5" name="Picture 9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567" y="1389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6" name="Picture 10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58" y="2069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7" name="Picture 11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839" y="210"/>
              <a:ext cx="1678" cy="1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835150" y="5084763"/>
            <a:ext cx="5686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9600" b="1">
                <a:solidFill>
                  <a:srgbClr val="990000"/>
                </a:solidFill>
                <a:latin typeface="Times New Roman" pitchFamily="18" charset="0"/>
              </a:rPr>
              <a:t>4 + 3 = 7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5111750" y="5300663"/>
            <a:ext cx="4032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8000" b="1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24583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1042987" cy="576263"/>
          </a:xfrm>
          <a:prstGeom prst="actionButtonForwardNex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62428E-6 L -0.46841 0.01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оз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87675" y="0"/>
            <a:ext cx="3995738" cy="4378325"/>
            <a:chOff x="0" y="210"/>
            <a:chExt cx="2517" cy="2758"/>
          </a:xfrm>
        </p:grpSpPr>
        <p:pic>
          <p:nvPicPr>
            <p:cNvPr id="25608" name="Picture 4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0" y="709"/>
              <a:ext cx="1452" cy="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5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567" y="1389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6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58" y="2069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7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839" y="210"/>
              <a:ext cx="1678" cy="1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140200" y="3703638"/>
            <a:ext cx="3744913" cy="3154362"/>
            <a:chOff x="2744" y="482"/>
            <a:chExt cx="2880" cy="1987"/>
          </a:xfrm>
        </p:grpSpPr>
        <p:pic>
          <p:nvPicPr>
            <p:cNvPr id="25605" name="Picture 9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87" y="482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6" name="Picture 10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1570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11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4" y="1298"/>
              <a:ext cx="1655" cy="1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оз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148263" y="260350"/>
            <a:ext cx="3995737" cy="4378325"/>
            <a:chOff x="0" y="210"/>
            <a:chExt cx="2517" cy="2758"/>
          </a:xfrm>
        </p:grpSpPr>
        <p:pic>
          <p:nvPicPr>
            <p:cNvPr id="26632" name="Picture 4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0" y="709"/>
              <a:ext cx="1452" cy="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3" name="Picture 5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567" y="1389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4" name="Picture 6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58" y="2069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5" name="Picture 7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839" y="210"/>
              <a:ext cx="1678" cy="1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39750" y="3429000"/>
            <a:ext cx="3744913" cy="3154363"/>
            <a:chOff x="2744" y="482"/>
            <a:chExt cx="2880" cy="1987"/>
          </a:xfrm>
        </p:grpSpPr>
        <p:pic>
          <p:nvPicPr>
            <p:cNvPr id="26629" name="Picture 9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87" y="482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0" name="Picture 10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1570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1" name="Picture 11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4" y="1298"/>
              <a:ext cx="1655" cy="1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озер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412875"/>
            <a:ext cx="3744913" cy="3154363"/>
            <a:chOff x="2744" y="482"/>
            <a:chExt cx="2880" cy="1987"/>
          </a:xfrm>
        </p:grpSpPr>
        <p:pic>
          <p:nvPicPr>
            <p:cNvPr id="27657" name="Picture 4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87" y="482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8" name="Picture 5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41" y="1570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9" name="Picture 6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44" y="1298"/>
              <a:ext cx="1655" cy="1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148263" y="1196975"/>
            <a:ext cx="3995737" cy="4378325"/>
            <a:chOff x="0" y="210"/>
            <a:chExt cx="2517" cy="2758"/>
          </a:xfrm>
        </p:grpSpPr>
        <p:pic>
          <p:nvPicPr>
            <p:cNvPr id="27653" name="Picture 8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0" y="709"/>
              <a:ext cx="1452" cy="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4" name="Picture 9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567" y="1389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5" name="Picture 10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158" y="2069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6" name="Picture 11" descr="10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839" y="210"/>
              <a:ext cx="1678" cy="1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озер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 flipH="1">
            <a:off x="5148263" y="1196975"/>
            <a:ext cx="3995737" cy="4378325"/>
            <a:chOff x="0" y="210"/>
            <a:chExt cx="2517" cy="2758"/>
          </a:xfrm>
        </p:grpSpPr>
        <p:pic>
          <p:nvPicPr>
            <p:cNvPr id="28682" name="Picture 4" descr="1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0" y="709"/>
              <a:ext cx="1452" cy="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3" name="Picture 5" descr="1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567" y="1389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4" name="Picture 6" descr="1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158" y="2069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5" name="Picture 7" descr="1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839" y="210"/>
              <a:ext cx="1678" cy="1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 flipH="1">
            <a:off x="395288" y="1412875"/>
            <a:ext cx="3744912" cy="3154363"/>
            <a:chOff x="2744" y="482"/>
            <a:chExt cx="2880" cy="1987"/>
          </a:xfrm>
        </p:grpSpPr>
        <p:pic>
          <p:nvPicPr>
            <p:cNvPr id="28679" name="Picture 9" descr="1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87" y="482"/>
              <a:ext cx="1837" cy="1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0" name="Picture 10" descr="1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41" y="1570"/>
              <a:ext cx="1361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1" name="Picture 11" descr="1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44" y="1298"/>
              <a:ext cx="1655" cy="1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619250" y="5073650"/>
            <a:ext cx="4622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9600" b="1">
                <a:solidFill>
                  <a:srgbClr val="990000"/>
                </a:solidFill>
                <a:latin typeface="Times New Roman" pitchFamily="18" charset="0"/>
              </a:rPr>
              <a:t>3 + 4 = 7</a:t>
            </a:r>
          </a:p>
        </p:txBody>
      </p:sp>
      <p:sp>
        <p:nvSpPr>
          <p:cNvPr id="28678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1042987" cy="576263"/>
          </a:xfrm>
          <a:prstGeom prst="actionButtonForwardNex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1500" dirty="0" smtClean="0">
                <a:solidFill>
                  <a:srgbClr val="FF0000"/>
                </a:solidFill>
              </a:rPr>
              <a:t>МОЛОДЦЫ!</a:t>
            </a:r>
            <a:endParaRPr lang="ru-RU" sz="115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Aleks Shnaider\Рабочий стол\открытый урок\mq17ne3hv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14818"/>
            <a:ext cx="1785950" cy="2304387"/>
          </a:xfrm>
          <a:prstGeom prst="rect">
            <a:avLst/>
          </a:prstGeom>
          <a:noFill/>
        </p:spPr>
      </p:pic>
      <p:pic>
        <p:nvPicPr>
          <p:cNvPr id="1029" name="Picture 5" descr="C:\Documents and Settings\Aleks Shnaider\Рабочий стол\открытый урок\252321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3" y="142852"/>
            <a:ext cx="2786082" cy="277222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2057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32138" y="3860800"/>
            <a:ext cx="2667000" cy="2133600"/>
            <a:chOff x="0" y="1968"/>
            <a:chExt cx="3355" cy="1944"/>
          </a:xfrm>
        </p:grpSpPr>
        <p:pic>
          <p:nvPicPr>
            <p:cNvPr id="11288" name="Picture 4" descr="BOOK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592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89" name="Picture 5" descr="BOOK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2256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0" name="Picture 6" descr="BOOK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968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51" name="Picture 7" descr="BOOK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4005263"/>
            <a:ext cx="25146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735638" y="3903663"/>
            <a:ext cx="3373437" cy="2401887"/>
            <a:chOff x="3613" y="2459"/>
            <a:chExt cx="2125" cy="1513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-217997">
              <a:off x="3613" y="2903"/>
              <a:ext cx="1925" cy="1069"/>
              <a:chOff x="0" y="1968"/>
              <a:chExt cx="3355" cy="1944"/>
            </a:xfrm>
          </p:grpSpPr>
          <p:pic>
            <p:nvPicPr>
              <p:cNvPr id="11285" name="Picture 10" descr="BOOK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2592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6" name="Picture 11" descr="BOOK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2256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287" name="Picture 12" descr="BOOK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52" y="1968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284" name="Picture 13" descr="BOOKS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217997">
              <a:off x="4188" y="2459"/>
              <a:ext cx="1550" cy="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>
            <a:off x="1116013" y="260350"/>
            <a:ext cx="107950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6159" name="WordArt 15"/>
          <p:cNvSpPr>
            <a:spLocks noChangeArrowheads="1" noChangeShapeType="1" noTextEdit="1"/>
          </p:cNvSpPr>
          <p:nvPr/>
        </p:nvSpPr>
        <p:spPr bwMode="auto">
          <a:xfrm>
            <a:off x="3132138" y="692150"/>
            <a:ext cx="720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4572000" y="333375"/>
            <a:ext cx="842963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5940425" y="836613"/>
            <a:ext cx="10080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=</a:t>
            </a:r>
          </a:p>
        </p:txBody>
      </p:sp>
      <p:sp>
        <p:nvSpPr>
          <p:cNvPr id="6162" name="WordArt 18"/>
          <p:cNvSpPr>
            <a:spLocks noChangeArrowheads="1" noChangeShapeType="1" noTextEdit="1"/>
          </p:cNvSpPr>
          <p:nvPr/>
        </p:nvSpPr>
        <p:spPr bwMode="auto">
          <a:xfrm>
            <a:off x="7740650" y="404813"/>
            <a:ext cx="935038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6163" name="WordArt 19"/>
          <p:cNvSpPr>
            <a:spLocks noChangeArrowheads="1" noChangeShapeType="1" noTextEdit="1"/>
          </p:cNvSpPr>
          <p:nvPr/>
        </p:nvSpPr>
        <p:spPr bwMode="auto">
          <a:xfrm>
            <a:off x="222250" y="2060575"/>
            <a:ext cx="29813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cs typeface="Tahoma"/>
              </a:rPr>
              <a:t>слагаемое</a:t>
            </a:r>
          </a:p>
        </p:txBody>
      </p:sp>
      <p:sp>
        <p:nvSpPr>
          <p:cNvPr id="6164" name="WordArt 20"/>
          <p:cNvSpPr>
            <a:spLocks noChangeArrowheads="1" noChangeShapeType="1" noTextEdit="1"/>
          </p:cNvSpPr>
          <p:nvPr/>
        </p:nvSpPr>
        <p:spPr bwMode="auto">
          <a:xfrm>
            <a:off x="3492500" y="2060575"/>
            <a:ext cx="28082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cs typeface="Tahoma"/>
              </a:rPr>
              <a:t>слагаемое</a:t>
            </a:r>
          </a:p>
        </p:txBody>
      </p:sp>
      <p:sp>
        <p:nvSpPr>
          <p:cNvPr id="6165" name="WordArt 21"/>
          <p:cNvSpPr>
            <a:spLocks noChangeArrowheads="1" noChangeShapeType="1" noTextEdit="1"/>
          </p:cNvSpPr>
          <p:nvPr/>
        </p:nvSpPr>
        <p:spPr bwMode="auto">
          <a:xfrm>
            <a:off x="2987675" y="3573463"/>
            <a:ext cx="6477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6166" name="WordArt 22"/>
          <p:cNvSpPr>
            <a:spLocks noChangeArrowheads="1" noChangeShapeType="1" noTextEdit="1"/>
          </p:cNvSpPr>
          <p:nvPr/>
        </p:nvSpPr>
        <p:spPr bwMode="auto">
          <a:xfrm>
            <a:off x="5867400" y="3716338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=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516688" y="1989138"/>
            <a:ext cx="2571750" cy="1368425"/>
            <a:chOff x="4105" y="1253"/>
            <a:chExt cx="1620" cy="862"/>
          </a:xfrm>
        </p:grpSpPr>
        <p:sp>
          <p:nvSpPr>
            <p:cNvPr id="11281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241" y="1661"/>
              <a:ext cx="1247" cy="4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 суммы</a:t>
              </a:r>
            </a:p>
          </p:txBody>
        </p:sp>
        <p:sp>
          <p:nvSpPr>
            <p:cNvPr id="11282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105" y="1253"/>
              <a:ext cx="1620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значение</a:t>
              </a:r>
            </a:p>
          </p:txBody>
        </p:sp>
      </p:grpSp>
      <p:sp>
        <p:nvSpPr>
          <p:cNvPr id="11280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1042987" cy="576263"/>
          </a:xfrm>
          <a:prstGeom prst="actionButtonForwardNex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62000" y="2057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2916238" y="0"/>
            <a:ext cx="107950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3132138" y="692150"/>
            <a:ext cx="720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2627313" y="1844675"/>
            <a:ext cx="842962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5940425" y="836613"/>
            <a:ext cx="10080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=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7740650" y="404813"/>
            <a:ext cx="935038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150813" y="2060575"/>
            <a:ext cx="29813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cs typeface="Tahoma"/>
              </a:rPr>
              <a:t>слагаемое</a:t>
            </a: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3563938" y="2060575"/>
            <a:ext cx="28082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cs typeface="Tahoma"/>
              </a:rPr>
              <a:t>слагаемое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1188" y="4437063"/>
            <a:ext cx="2667000" cy="2133600"/>
            <a:chOff x="0" y="1968"/>
            <a:chExt cx="3355" cy="1944"/>
          </a:xfrm>
        </p:grpSpPr>
        <p:pic>
          <p:nvPicPr>
            <p:cNvPr id="13335" name="Picture 11" descr="BOOK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592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6" name="Picture 12" descr="BOOK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2256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7" name="Picture 13" descr="BOOK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968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323" name="Picture 14" descr="BOOK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2708275"/>
            <a:ext cx="2514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735638" y="4119563"/>
            <a:ext cx="3373437" cy="2401887"/>
            <a:chOff x="3613" y="2595"/>
            <a:chExt cx="2125" cy="1513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 rot="-217997">
              <a:off x="3613" y="3039"/>
              <a:ext cx="1925" cy="1069"/>
              <a:chOff x="0" y="1968"/>
              <a:chExt cx="3355" cy="1944"/>
            </a:xfrm>
          </p:grpSpPr>
          <p:pic>
            <p:nvPicPr>
              <p:cNvPr id="13332" name="Picture 17" descr="BOOK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2592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33" name="Picture 18" descr="BOOK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72" y="2256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34" name="Picture 19" descr="BOOK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52" y="1968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331" name="Picture 20" descr="BOOKS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217997">
              <a:off x="4188" y="2595"/>
              <a:ext cx="1550" cy="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25" name="WordArt 21"/>
          <p:cNvSpPr>
            <a:spLocks noChangeArrowheads="1" noChangeShapeType="1" noTextEdit="1"/>
          </p:cNvSpPr>
          <p:nvPr/>
        </p:nvSpPr>
        <p:spPr bwMode="auto">
          <a:xfrm>
            <a:off x="2987675" y="3789363"/>
            <a:ext cx="6477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3326" name="WordArt 22"/>
          <p:cNvSpPr>
            <a:spLocks noChangeArrowheads="1" noChangeShapeType="1" noTextEdit="1"/>
          </p:cNvSpPr>
          <p:nvPr/>
        </p:nvSpPr>
        <p:spPr bwMode="auto">
          <a:xfrm>
            <a:off x="5795963" y="37893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=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516688" y="1989138"/>
            <a:ext cx="2571750" cy="1368425"/>
            <a:chOff x="4105" y="1253"/>
            <a:chExt cx="1620" cy="862"/>
          </a:xfrm>
        </p:grpSpPr>
        <p:sp>
          <p:nvSpPr>
            <p:cNvPr id="13328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241" y="1661"/>
              <a:ext cx="1247" cy="4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 суммы</a:t>
              </a:r>
            </a:p>
          </p:txBody>
        </p:sp>
        <p:sp>
          <p:nvSpPr>
            <p:cNvPr id="13329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105" y="1253"/>
              <a:ext cx="1620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значение</a:t>
              </a:r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2057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4284663" y="0"/>
            <a:ext cx="107950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987675" y="692150"/>
            <a:ext cx="720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1116013" y="1052513"/>
            <a:ext cx="842962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5940425" y="836613"/>
            <a:ext cx="10080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=</a:t>
            </a: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7740650" y="404813"/>
            <a:ext cx="935038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150813" y="2060575"/>
            <a:ext cx="29813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cs typeface="Tahoma"/>
              </a:rPr>
              <a:t>слагаемое</a:t>
            </a:r>
          </a:p>
        </p:txBody>
      </p:sp>
      <p:sp>
        <p:nvSpPr>
          <p:cNvPr id="15369" name="WordArt 9"/>
          <p:cNvSpPr>
            <a:spLocks noChangeArrowheads="1" noChangeShapeType="1" noTextEdit="1"/>
          </p:cNvSpPr>
          <p:nvPr/>
        </p:nvSpPr>
        <p:spPr bwMode="auto">
          <a:xfrm>
            <a:off x="3563938" y="2060575"/>
            <a:ext cx="28082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cs typeface="Tahoma"/>
              </a:rPr>
              <a:t>слагаемое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2113" y="4005263"/>
            <a:ext cx="2667000" cy="2133600"/>
            <a:chOff x="0" y="1968"/>
            <a:chExt cx="3355" cy="1944"/>
          </a:xfrm>
        </p:grpSpPr>
        <p:pic>
          <p:nvPicPr>
            <p:cNvPr id="15383" name="Picture 11" descr="BOOK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2592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4" name="Picture 12" descr="BOOK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2256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5" name="Picture 13" descr="BOOK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968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371" name="Picture 14" descr="BOOKS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141663"/>
            <a:ext cx="25146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795963" y="4119563"/>
            <a:ext cx="3373437" cy="2401887"/>
            <a:chOff x="3749" y="2595"/>
            <a:chExt cx="2125" cy="1513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 rot="-217997">
              <a:off x="3749" y="3039"/>
              <a:ext cx="1925" cy="1069"/>
              <a:chOff x="0" y="1968"/>
              <a:chExt cx="3355" cy="1944"/>
            </a:xfrm>
          </p:grpSpPr>
          <p:pic>
            <p:nvPicPr>
              <p:cNvPr id="15380" name="Picture 17" descr="BOOK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2592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1" name="Picture 18" descr="BOOK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72" y="2256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2" name="Picture 19" descr="BOOK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52" y="1968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5379" name="Picture 20" descr="BOOKS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217997">
              <a:off x="4324" y="2595"/>
              <a:ext cx="1550" cy="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73" name="WordArt 21"/>
          <p:cNvSpPr>
            <a:spLocks noChangeArrowheads="1" noChangeShapeType="1" noTextEdit="1"/>
          </p:cNvSpPr>
          <p:nvPr/>
        </p:nvSpPr>
        <p:spPr bwMode="auto">
          <a:xfrm>
            <a:off x="3203575" y="3789363"/>
            <a:ext cx="6477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5374" name="WordArt 22"/>
          <p:cNvSpPr>
            <a:spLocks noChangeArrowheads="1" noChangeShapeType="1" noTextEdit="1"/>
          </p:cNvSpPr>
          <p:nvPr/>
        </p:nvSpPr>
        <p:spPr bwMode="auto">
          <a:xfrm>
            <a:off x="6011863" y="4005263"/>
            <a:ext cx="7207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=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516688" y="1989138"/>
            <a:ext cx="2571750" cy="1368425"/>
            <a:chOff x="4105" y="1253"/>
            <a:chExt cx="1620" cy="862"/>
          </a:xfrm>
        </p:grpSpPr>
        <p:sp>
          <p:nvSpPr>
            <p:cNvPr id="15376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241" y="1661"/>
              <a:ext cx="1247" cy="4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 суммы</a:t>
              </a:r>
            </a:p>
          </p:txBody>
        </p:sp>
        <p:sp>
          <p:nvSpPr>
            <p:cNvPr id="15377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105" y="1253"/>
              <a:ext cx="1620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значение</a:t>
              </a:r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3644900"/>
            <a:ext cx="2667000" cy="2133600"/>
            <a:chOff x="0" y="1968"/>
            <a:chExt cx="3355" cy="1944"/>
          </a:xfrm>
        </p:grpSpPr>
        <p:pic>
          <p:nvPicPr>
            <p:cNvPr id="16408" name="Picture 3" descr="BOOK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2592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9" name="Picture 4" descr="BOOK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2256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10" name="Picture 5" descr="BOOK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1968"/>
              <a:ext cx="2203" cy="1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6387" name="Picture 6" descr="BOOKS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63938" y="3933825"/>
            <a:ext cx="2514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715000" y="3789363"/>
            <a:ext cx="3429000" cy="2362200"/>
            <a:chOff x="3600" y="2387"/>
            <a:chExt cx="2160" cy="1488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600" y="2806"/>
              <a:ext cx="1925" cy="1069"/>
              <a:chOff x="0" y="1968"/>
              <a:chExt cx="3355" cy="1944"/>
            </a:xfrm>
          </p:grpSpPr>
          <p:pic>
            <p:nvPicPr>
              <p:cNvPr id="16405" name="Picture 9" descr="BOOK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2592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406" name="Picture 10" descr="BOOK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2256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407" name="Picture 11" descr="BOOK3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152" y="1968"/>
                <a:ext cx="2203" cy="1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404" name="Picture 12" descr="BOOKS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10" y="2387"/>
              <a:ext cx="1550" cy="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11188" y="5661025"/>
            <a:ext cx="5575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5400" b="1">
                <a:latin typeface="Times New Roman" pitchFamily="18" charset="0"/>
              </a:rPr>
              <a:t>Сделайте  вывод</a:t>
            </a:r>
            <a:r>
              <a:rPr lang="ru-RU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  <a:endParaRPr lang="ru-RU" sz="5400" b="1">
              <a:latin typeface="Times New Roman" pitchFamily="18" charset="0"/>
            </a:endParaRPr>
          </a:p>
        </p:txBody>
      </p:sp>
      <p:sp>
        <p:nvSpPr>
          <p:cNvPr id="16390" name="WordArt 14"/>
          <p:cNvSpPr>
            <a:spLocks noChangeArrowheads="1" noChangeShapeType="1" noTextEdit="1"/>
          </p:cNvSpPr>
          <p:nvPr/>
        </p:nvSpPr>
        <p:spPr bwMode="auto">
          <a:xfrm>
            <a:off x="4427538" y="404813"/>
            <a:ext cx="107950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sp>
        <p:nvSpPr>
          <p:cNvPr id="16391" name="WordArt 15"/>
          <p:cNvSpPr>
            <a:spLocks noChangeArrowheads="1" noChangeShapeType="1" noTextEdit="1"/>
          </p:cNvSpPr>
          <p:nvPr/>
        </p:nvSpPr>
        <p:spPr bwMode="auto">
          <a:xfrm>
            <a:off x="2987675" y="908050"/>
            <a:ext cx="7207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6392" name="WordArt 16"/>
          <p:cNvSpPr>
            <a:spLocks noChangeArrowheads="1" noChangeShapeType="1" noTextEdit="1"/>
          </p:cNvSpPr>
          <p:nvPr/>
        </p:nvSpPr>
        <p:spPr bwMode="auto">
          <a:xfrm>
            <a:off x="1116013" y="404813"/>
            <a:ext cx="842962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6393" name="WordArt 17"/>
          <p:cNvSpPr>
            <a:spLocks noChangeArrowheads="1" noChangeShapeType="1" noTextEdit="1"/>
          </p:cNvSpPr>
          <p:nvPr/>
        </p:nvSpPr>
        <p:spPr bwMode="auto">
          <a:xfrm>
            <a:off x="6227763" y="836613"/>
            <a:ext cx="10080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=</a:t>
            </a:r>
          </a:p>
        </p:txBody>
      </p:sp>
      <p:sp>
        <p:nvSpPr>
          <p:cNvPr id="11282" name="WordArt 18"/>
          <p:cNvSpPr>
            <a:spLocks noChangeArrowheads="1" noChangeShapeType="1" noTextEdit="1"/>
          </p:cNvSpPr>
          <p:nvPr/>
        </p:nvSpPr>
        <p:spPr bwMode="auto">
          <a:xfrm>
            <a:off x="7667625" y="549275"/>
            <a:ext cx="935038" cy="1366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6395" name="WordArt 19"/>
          <p:cNvSpPr>
            <a:spLocks noChangeArrowheads="1" noChangeShapeType="1" noTextEdit="1"/>
          </p:cNvSpPr>
          <p:nvPr/>
        </p:nvSpPr>
        <p:spPr bwMode="auto">
          <a:xfrm>
            <a:off x="179388" y="2205038"/>
            <a:ext cx="29813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cs typeface="Tahoma"/>
              </a:rPr>
              <a:t>слагаемое</a:t>
            </a:r>
          </a:p>
        </p:txBody>
      </p:sp>
      <p:sp>
        <p:nvSpPr>
          <p:cNvPr id="16396" name="WordArt 20"/>
          <p:cNvSpPr>
            <a:spLocks noChangeArrowheads="1" noChangeShapeType="1" noTextEdit="1"/>
          </p:cNvSpPr>
          <p:nvPr/>
        </p:nvSpPr>
        <p:spPr bwMode="auto">
          <a:xfrm>
            <a:off x="3492500" y="2205038"/>
            <a:ext cx="28082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ahoma"/>
                <a:cs typeface="Tahoma"/>
              </a:rPr>
              <a:t>слагаемое</a:t>
            </a:r>
          </a:p>
        </p:txBody>
      </p:sp>
      <p:sp>
        <p:nvSpPr>
          <p:cNvPr id="16397" name="WordArt 21"/>
          <p:cNvSpPr>
            <a:spLocks noChangeArrowheads="1" noChangeShapeType="1" noTextEdit="1"/>
          </p:cNvSpPr>
          <p:nvPr/>
        </p:nvSpPr>
        <p:spPr bwMode="auto">
          <a:xfrm>
            <a:off x="2843213" y="4149725"/>
            <a:ext cx="647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6398" name="WordArt 22"/>
          <p:cNvSpPr>
            <a:spLocks noChangeArrowheads="1" noChangeShapeType="1" noTextEdit="1"/>
          </p:cNvSpPr>
          <p:nvPr/>
        </p:nvSpPr>
        <p:spPr bwMode="auto">
          <a:xfrm>
            <a:off x="6156325" y="4149725"/>
            <a:ext cx="4318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=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516688" y="2205038"/>
            <a:ext cx="2571750" cy="1368425"/>
            <a:chOff x="4105" y="1253"/>
            <a:chExt cx="1620" cy="862"/>
          </a:xfrm>
        </p:grpSpPr>
        <p:sp>
          <p:nvSpPr>
            <p:cNvPr id="16401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241" y="1661"/>
              <a:ext cx="1247" cy="4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 суммы</a:t>
              </a:r>
            </a:p>
          </p:txBody>
        </p:sp>
        <p:sp>
          <p:nvSpPr>
            <p:cNvPr id="16402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105" y="1253"/>
              <a:ext cx="1620" cy="3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44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значение</a:t>
              </a:r>
            </a:p>
          </p:txBody>
        </p:sp>
      </p:grpSp>
      <p:sp>
        <p:nvSpPr>
          <p:cNvPr id="16400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1042987" cy="576263"/>
          </a:xfrm>
          <a:prstGeom prst="actionButtonForwardNex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spd="slow">
    <p:sndAc>
      <p:stSnd>
        <p:snd r:embed="rId3" name="d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P spid="112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 flipH="1">
            <a:off x="1116013" y="188913"/>
            <a:ext cx="7272337" cy="3455987"/>
          </a:xfrm>
          <a:prstGeom prst="wedgeRoundRectCallout">
            <a:avLst>
              <a:gd name="adj1" fmla="val 1014"/>
              <a:gd name="adj2" fmla="val 6194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 sz="6000" b="1"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43213" y="3141663"/>
            <a:ext cx="3752850" cy="3505200"/>
            <a:chOff x="1746" y="2112"/>
            <a:chExt cx="2364" cy="2208"/>
          </a:xfrm>
        </p:grpSpPr>
        <p:sp>
          <p:nvSpPr>
            <p:cNvPr id="1741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746" y="2112"/>
              <a:ext cx="2364" cy="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859" y="2324"/>
              <a:ext cx="1251" cy="1995"/>
              <a:chOff x="2859" y="2324"/>
              <a:chExt cx="1251" cy="1995"/>
            </a:xfrm>
          </p:grpSpPr>
          <p:sp>
            <p:nvSpPr>
              <p:cNvPr id="17435" name="Freeform 6"/>
              <p:cNvSpPr>
                <a:spLocks/>
              </p:cNvSpPr>
              <p:nvPr/>
            </p:nvSpPr>
            <p:spPr bwMode="auto">
              <a:xfrm>
                <a:off x="3322" y="2589"/>
                <a:ext cx="427" cy="344"/>
              </a:xfrm>
              <a:custGeom>
                <a:avLst/>
                <a:gdLst>
                  <a:gd name="T0" fmla="*/ 74 w 854"/>
                  <a:gd name="T1" fmla="*/ 42 h 688"/>
                  <a:gd name="T2" fmla="*/ 85 w 854"/>
                  <a:gd name="T3" fmla="*/ 19 h 688"/>
                  <a:gd name="T4" fmla="*/ 115 w 854"/>
                  <a:gd name="T5" fmla="*/ 3 h 688"/>
                  <a:gd name="T6" fmla="*/ 136 w 854"/>
                  <a:gd name="T7" fmla="*/ 0 h 688"/>
                  <a:gd name="T8" fmla="*/ 159 w 854"/>
                  <a:gd name="T9" fmla="*/ 0 h 688"/>
                  <a:gd name="T10" fmla="*/ 197 w 854"/>
                  <a:gd name="T11" fmla="*/ 13 h 688"/>
                  <a:gd name="T12" fmla="*/ 214 w 854"/>
                  <a:gd name="T13" fmla="*/ 46 h 688"/>
                  <a:gd name="T14" fmla="*/ 206 w 854"/>
                  <a:gd name="T15" fmla="*/ 91 h 688"/>
                  <a:gd name="T16" fmla="*/ 179 w 854"/>
                  <a:gd name="T17" fmla="*/ 131 h 688"/>
                  <a:gd name="T18" fmla="*/ 151 w 854"/>
                  <a:gd name="T19" fmla="*/ 157 h 688"/>
                  <a:gd name="T20" fmla="*/ 120 w 854"/>
                  <a:gd name="T21" fmla="*/ 169 h 688"/>
                  <a:gd name="T22" fmla="*/ 98 w 854"/>
                  <a:gd name="T23" fmla="*/ 172 h 688"/>
                  <a:gd name="T24" fmla="*/ 74 w 854"/>
                  <a:gd name="T25" fmla="*/ 166 h 688"/>
                  <a:gd name="T26" fmla="*/ 55 w 854"/>
                  <a:gd name="T27" fmla="*/ 147 h 688"/>
                  <a:gd name="T28" fmla="*/ 47 w 854"/>
                  <a:gd name="T29" fmla="*/ 124 h 688"/>
                  <a:gd name="T30" fmla="*/ 49 w 854"/>
                  <a:gd name="T31" fmla="*/ 99 h 688"/>
                  <a:gd name="T32" fmla="*/ 57 w 854"/>
                  <a:gd name="T33" fmla="*/ 70 h 688"/>
                  <a:gd name="T34" fmla="*/ 60 w 854"/>
                  <a:gd name="T35" fmla="*/ 64 h 688"/>
                  <a:gd name="T36" fmla="*/ 6 w 854"/>
                  <a:gd name="T37" fmla="*/ 32 h 688"/>
                  <a:gd name="T38" fmla="*/ 0 w 854"/>
                  <a:gd name="T39" fmla="*/ 24 h 688"/>
                  <a:gd name="T40" fmla="*/ 0 w 854"/>
                  <a:gd name="T41" fmla="*/ 14 h 688"/>
                  <a:gd name="T42" fmla="*/ 13 w 854"/>
                  <a:gd name="T43" fmla="*/ 10 h 688"/>
                  <a:gd name="T44" fmla="*/ 74 w 854"/>
                  <a:gd name="T45" fmla="*/ 42 h 68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854"/>
                  <a:gd name="T70" fmla="*/ 0 h 688"/>
                  <a:gd name="T71" fmla="*/ 854 w 854"/>
                  <a:gd name="T72" fmla="*/ 688 h 68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854" h="688">
                    <a:moveTo>
                      <a:pt x="296" y="166"/>
                    </a:moveTo>
                    <a:lnTo>
                      <a:pt x="340" y="73"/>
                    </a:lnTo>
                    <a:lnTo>
                      <a:pt x="460" y="13"/>
                    </a:lnTo>
                    <a:lnTo>
                      <a:pt x="543" y="0"/>
                    </a:lnTo>
                    <a:lnTo>
                      <a:pt x="633" y="0"/>
                    </a:lnTo>
                    <a:lnTo>
                      <a:pt x="786" y="52"/>
                    </a:lnTo>
                    <a:lnTo>
                      <a:pt x="854" y="187"/>
                    </a:lnTo>
                    <a:lnTo>
                      <a:pt x="821" y="366"/>
                    </a:lnTo>
                    <a:lnTo>
                      <a:pt x="713" y="521"/>
                    </a:lnTo>
                    <a:lnTo>
                      <a:pt x="601" y="628"/>
                    </a:lnTo>
                    <a:lnTo>
                      <a:pt x="481" y="674"/>
                    </a:lnTo>
                    <a:lnTo>
                      <a:pt x="390" y="688"/>
                    </a:lnTo>
                    <a:lnTo>
                      <a:pt x="296" y="661"/>
                    </a:lnTo>
                    <a:lnTo>
                      <a:pt x="222" y="588"/>
                    </a:lnTo>
                    <a:lnTo>
                      <a:pt x="187" y="496"/>
                    </a:lnTo>
                    <a:lnTo>
                      <a:pt x="193" y="397"/>
                    </a:lnTo>
                    <a:lnTo>
                      <a:pt x="228" y="278"/>
                    </a:lnTo>
                    <a:lnTo>
                      <a:pt x="243" y="256"/>
                    </a:lnTo>
                    <a:lnTo>
                      <a:pt x="23" y="128"/>
                    </a:lnTo>
                    <a:lnTo>
                      <a:pt x="0" y="98"/>
                    </a:lnTo>
                    <a:lnTo>
                      <a:pt x="0" y="59"/>
                    </a:lnTo>
                    <a:lnTo>
                      <a:pt x="52" y="38"/>
                    </a:lnTo>
                    <a:lnTo>
                      <a:pt x="296" y="1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6" name="Freeform 7"/>
              <p:cNvSpPr>
                <a:spLocks/>
              </p:cNvSpPr>
              <p:nvPr/>
            </p:nvSpPr>
            <p:spPr bwMode="auto">
              <a:xfrm>
                <a:off x="3602" y="3047"/>
                <a:ext cx="508" cy="658"/>
              </a:xfrm>
              <a:custGeom>
                <a:avLst/>
                <a:gdLst>
                  <a:gd name="T0" fmla="*/ 31 w 1016"/>
                  <a:gd name="T1" fmla="*/ 5 h 1317"/>
                  <a:gd name="T2" fmla="*/ 90 w 1016"/>
                  <a:gd name="T3" fmla="*/ 19 h 1317"/>
                  <a:gd name="T4" fmla="*/ 153 w 1016"/>
                  <a:gd name="T5" fmla="*/ 53 h 1317"/>
                  <a:gd name="T6" fmla="*/ 190 w 1016"/>
                  <a:gd name="T7" fmla="*/ 83 h 1317"/>
                  <a:gd name="T8" fmla="*/ 228 w 1016"/>
                  <a:gd name="T9" fmla="*/ 118 h 1317"/>
                  <a:gd name="T10" fmla="*/ 246 w 1016"/>
                  <a:gd name="T11" fmla="*/ 144 h 1317"/>
                  <a:gd name="T12" fmla="*/ 254 w 1016"/>
                  <a:gd name="T13" fmla="*/ 178 h 1317"/>
                  <a:gd name="T14" fmla="*/ 249 w 1016"/>
                  <a:gd name="T15" fmla="*/ 192 h 1317"/>
                  <a:gd name="T16" fmla="*/ 229 w 1016"/>
                  <a:gd name="T17" fmla="*/ 210 h 1317"/>
                  <a:gd name="T18" fmla="*/ 181 w 1016"/>
                  <a:gd name="T19" fmla="*/ 221 h 1317"/>
                  <a:gd name="T20" fmla="*/ 131 w 1016"/>
                  <a:gd name="T21" fmla="*/ 227 h 1317"/>
                  <a:gd name="T22" fmla="*/ 103 w 1016"/>
                  <a:gd name="T23" fmla="*/ 229 h 1317"/>
                  <a:gd name="T24" fmla="*/ 111 w 1016"/>
                  <a:gd name="T25" fmla="*/ 245 h 1317"/>
                  <a:gd name="T26" fmla="*/ 141 w 1016"/>
                  <a:gd name="T27" fmla="*/ 272 h 1317"/>
                  <a:gd name="T28" fmla="*/ 166 w 1016"/>
                  <a:gd name="T29" fmla="*/ 288 h 1317"/>
                  <a:gd name="T30" fmla="*/ 194 w 1016"/>
                  <a:gd name="T31" fmla="*/ 304 h 1317"/>
                  <a:gd name="T32" fmla="*/ 198 w 1016"/>
                  <a:gd name="T33" fmla="*/ 319 h 1317"/>
                  <a:gd name="T34" fmla="*/ 186 w 1016"/>
                  <a:gd name="T35" fmla="*/ 329 h 1317"/>
                  <a:gd name="T36" fmla="*/ 165 w 1016"/>
                  <a:gd name="T37" fmla="*/ 322 h 1317"/>
                  <a:gd name="T38" fmla="*/ 120 w 1016"/>
                  <a:gd name="T39" fmla="*/ 284 h 1317"/>
                  <a:gd name="T40" fmla="*/ 97 w 1016"/>
                  <a:gd name="T41" fmla="*/ 262 h 1317"/>
                  <a:gd name="T42" fmla="*/ 82 w 1016"/>
                  <a:gd name="T43" fmla="*/ 229 h 1317"/>
                  <a:gd name="T44" fmla="*/ 86 w 1016"/>
                  <a:gd name="T45" fmla="*/ 217 h 1317"/>
                  <a:gd name="T46" fmla="*/ 110 w 1016"/>
                  <a:gd name="T47" fmla="*/ 213 h 1317"/>
                  <a:gd name="T48" fmla="*/ 152 w 1016"/>
                  <a:gd name="T49" fmla="*/ 211 h 1317"/>
                  <a:gd name="T50" fmla="*/ 192 w 1016"/>
                  <a:gd name="T51" fmla="*/ 204 h 1317"/>
                  <a:gd name="T52" fmla="*/ 212 w 1016"/>
                  <a:gd name="T53" fmla="*/ 194 h 1317"/>
                  <a:gd name="T54" fmla="*/ 228 w 1016"/>
                  <a:gd name="T55" fmla="*/ 179 h 1317"/>
                  <a:gd name="T56" fmla="*/ 228 w 1016"/>
                  <a:gd name="T57" fmla="*/ 165 h 1317"/>
                  <a:gd name="T58" fmla="*/ 221 w 1016"/>
                  <a:gd name="T59" fmla="*/ 141 h 1317"/>
                  <a:gd name="T60" fmla="*/ 204 w 1016"/>
                  <a:gd name="T61" fmla="*/ 125 h 1317"/>
                  <a:gd name="T62" fmla="*/ 190 w 1016"/>
                  <a:gd name="T63" fmla="*/ 107 h 1317"/>
                  <a:gd name="T64" fmla="*/ 169 w 1016"/>
                  <a:gd name="T65" fmla="*/ 95 h 1317"/>
                  <a:gd name="T66" fmla="*/ 141 w 1016"/>
                  <a:gd name="T67" fmla="*/ 73 h 1317"/>
                  <a:gd name="T68" fmla="*/ 107 w 1016"/>
                  <a:gd name="T69" fmla="*/ 57 h 1317"/>
                  <a:gd name="T70" fmla="*/ 76 w 1016"/>
                  <a:gd name="T71" fmla="*/ 50 h 1317"/>
                  <a:gd name="T72" fmla="*/ 39 w 1016"/>
                  <a:gd name="T73" fmla="*/ 45 h 1317"/>
                  <a:gd name="T74" fmla="*/ 15 w 1016"/>
                  <a:gd name="T75" fmla="*/ 37 h 1317"/>
                  <a:gd name="T76" fmla="*/ 0 w 1016"/>
                  <a:gd name="T77" fmla="*/ 24 h 1317"/>
                  <a:gd name="T78" fmla="*/ 0 w 1016"/>
                  <a:gd name="T79" fmla="*/ 6 h 1317"/>
                  <a:gd name="T80" fmla="*/ 15 w 1016"/>
                  <a:gd name="T81" fmla="*/ 0 h 1317"/>
                  <a:gd name="T82" fmla="*/ 43 w 1016"/>
                  <a:gd name="T83" fmla="*/ 5 h 1317"/>
                  <a:gd name="T84" fmla="*/ 47 w 1016"/>
                  <a:gd name="T85" fmla="*/ 6 h 1317"/>
                  <a:gd name="T86" fmla="*/ 31 w 1016"/>
                  <a:gd name="T87" fmla="*/ 5 h 131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16"/>
                  <a:gd name="T133" fmla="*/ 0 h 1317"/>
                  <a:gd name="T134" fmla="*/ 1016 w 1016"/>
                  <a:gd name="T135" fmla="*/ 1317 h 131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16" h="1317">
                    <a:moveTo>
                      <a:pt x="124" y="22"/>
                    </a:moveTo>
                    <a:lnTo>
                      <a:pt x="359" y="77"/>
                    </a:lnTo>
                    <a:lnTo>
                      <a:pt x="612" y="214"/>
                    </a:lnTo>
                    <a:lnTo>
                      <a:pt x="759" y="333"/>
                    </a:lnTo>
                    <a:lnTo>
                      <a:pt x="910" y="475"/>
                    </a:lnTo>
                    <a:lnTo>
                      <a:pt x="983" y="576"/>
                    </a:lnTo>
                    <a:lnTo>
                      <a:pt x="1016" y="713"/>
                    </a:lnTo>
                    <a:lnTo>
                      <a:pt x="995" y="770"/>
                    </a:lnTo>
                    <a:lnTo>
                      <a:pt x="916" y="841"/>
                    </a:lnTo>
                    <a:lnTo>
                      <a:pt x="724" y="885"/>
                    </a:lnTo>
                    <a:lnTo>
                      <a:pt x="524" y="910"/>
                    </a:lnTo>
                    <a:lnTo>
                      <a:pt x="411" y="919"/>
                    </a:lnTo>
                    <a:lnTo>
                      <a:pt x="444" y="983"/>
                    </a:lnTo>
                    <a:lnTo>
                      <a:pt x="562" y="1090"/>
                    </a:lnTo>
                    <a:lnTo>
                      <a:pt x="663" y="1154"/>
                    </a:lnTo>
                    <a:lnTo>
                      <a:pt x="775" y="1218"/>
                    </a:lnTo>
                    <a:lnTo>
                      <a:pt x="792" y="1278"/>
                    </a:lnTo>
                    <a:lnTo>
                      <a:pt x="742" y="1317"/>
                    </a:lnTo>
                    <a:lnTo>
                      <a:pt x="657" y="1291"/>
                    </a:lnTo>
                    <a:lnTo>
                      <a:pt x="477" y="1136"/>
                    </a:lnTo>
                    <a:lnTo>
                      <a:pt x="388" y="1051"/>
                    </a:lnTo>
                    <a:lnTo>
                      <a:pt x="327" y="919"/>
                    </a:lnTo>
                    <a:lnTo>
                      <a:pt x="344" y="871"/>
                    </a:lnTo>
                    <a:lnTo>
                      <a:pt x="439" y="855"/>
                    </a:lnTo>
                    <a:lnTo>
                      <a:pt x="607" y="846"/>
                    </a:lnTo>
                    <a:lnTo>
                      <a:pt x="765" y="816"/>
                    </a:lnTo>
                    <a:lnTo>
                      <a:pt x="848" y="777"/>
                    </a:lnTo>
                    <a:lnTo>
                      <a:pt x="910" y="718"/>
                    </a:lnTo>
                    <a:lnTo>
                      <a:pt x="910" y="662"/>
                    </a:lnTo>
                    <a:lnTo>
                      <a:pt x="883" y="564"/>
                    </a:lnTo>
                    <a:lnTo>
                      <a:pt x="815" y="500"/>
                    </a:lnTo>
                    <a:lnTo>
                      <a:pt x="759" y="431"/>
                    </a:lnTo>
                    <a:lnTo>
                      <a:pt x="674" y="381"/>
                    </a:lnTo>
                    <a:lnTo>
                      <a:pt x="562" y="295"/>
                    </a:lnTo>
                    <a:lnTo>
                      <a:pt x="427" y="230"/>
                    </a:lnTo>
                    <a:lnTo>
                      <a:pt x="303" y="201"/>
                    </a:lnTo>
                    <a:lnTo>
                      <a:pt x="153" y="180"/>
                    </a:lnTo>
                    <a:lnTo>
                      <a:pt x="58" y="150"/>
                    </a:lnTo>
                    <a:lnTo>
                      <a:pt x="0" y="98"/>
                    </a:lnTo>
                    <a:lnTo>
                      <a:pt x="0" y="25"/>
                    </a:lnTo>
                    <a:lnTo>
                      <a:pt x="58" y="0"/>
                    </a:lnTo>
                    <a:lnTo>
                      <a:pt x="170" y="22"/>
                    </a:lnTo>
                    <a:lnTo>
                      <a:pt x="186" y="25"/>
                    </a:lnTo>
                    <a:lnTo>
                      <a:pt x="124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7" name="Freeform 8"/>
              <p:cNvSpPr>
                <a:spLocks/>
              </p:cNvSpPr>
              <p:nvPr/>
            </p:nvSpPr>
            <p:spPr bwMode="auto">
              <a:xfrm>
                <a:off x="2859" y="2324"/>
                <a:ext cx="590" cy="747"/>
              </a:xfrm>
              <a:custGeom>
                <a:avLst/>
                <a:gdLst>
                  <a:gd name="T0" fmla="*/ 270 w 1178"/>
                  <a:gd name="T1" fmla="*/ 321 h 1492"/>
                  <a:gd name="T2" fmla="*/ 292 w 1178"/>
                  <a:gd name="T3" fmla="*/ 338 h 1492"/>
                  <a:gd name="T4" fmla="*/ 296 w 1178"/>
                  <a:gd name="T5" fmla="*/ 355 h 1492"/>
                  <a:gd name="T6" fmla="*/ 287 w 1178"/>
                  <a:gd name="T7" fmla="*/ 371 h 1492"/>
                  <a:gd name="T8" fmla="*/ 263 w 1178"/>
                  <a:gd name="T9" fmla="*/ 374 h 1492"/>
                  <a:gd name="T10" fmla="*/ 232 w 1178"/>
                  <a:gd name="T11" fmla="*/ 342 h 1492"/>
                  <a:gd name="T12" fmla="*/ 219 w 1178"/>
                  <a:gd name="T13" fmla="*/ 315 h 1492"/>
                  <a:gd name="T14" fmla="*/ 196 w 1178"/>
                  <a:gd name="T15" fmla="*/ 280 h 1492"/>
                  <a:gd name="T16" fmla="*/ 173 w 1178"/>
                  <a:gd name="T17" fmla="*/ 242 h 1492"/>
                  <a:gd name="T18" fmla="*/ 152 w 1178"/>
                  <a:gd name="T19" fmla="*/ 210 h 1492"/>
                  <a:gd name="T20" fmla="*/ 123 w 1178"/>
                  <a:gd name="T21" fmla="*/ 170 h 1492"/>
                  <a:gd name="T22" fmla="*/ 86 w 1178"/>
                  <a:gd name="T23" fmla="*/ 132 h 1492"/>
                  <a:gd name="T24" fmla="*/ 56 w 1178"/>
                  <a:gd name="T25" fmla="*/ 100 h 1492"/>
                  <a:gd name="T26" fmla="*/ 42 w 1178"/>
                  <a:gd name="T27" fmla="*/ 90 h 1492"/>
                  <a:gd name="T28" fmla="*/ 30 w 1178"/>
                  <a:gd name="T29" fmla="*/ 90 h 1492"/>
                  <a:gd name="T30" fmla="*/ 10 w 1178"/>
                  <a:gd name="T31" fmla="*/ 84 h 1492"/>
                  <a:gd name="T32" fmla="*/ 5 w 1178"/>
                  <a:gd name="T33" fmla="*/ 70 h 1492"/>
                  <a:gd name="T34" fmla="*/ 0 w 1178"/>
                  <a:gd name="T35" fmla="*/ 45 h 1492"/>
                  <a:gd name="T36" fmla="*/ 5 w 1178"/>
                  <a:gd name="T37" fmla="*/ 22 h 1492"/>
                  <a:gd name="T38" fmla="*/ 14 w 1178"/>
                  <a:gd name="T39" fmla="*/ 7 h 1492"/>
                  <a:gd name="T40" fmla="*/ 27 w 1178"/>
                  <a:gd name="T41" fmla="*/ 0 h 1492"/>
                  <a:gd name="T42" fmla="*/ 44 w 1178"/>
                  <a:gd name="T43" fmla="*/ 9 h 1492"/>
                  <a:gd name="T44" fmla="*/ 52 w 1178"/>
                  <a:gd name="T45" fmla="*/ 3 h 1492"/>
                  <a:gd name="T46" fmla="*/ 59 w 1178"/>
                  <a:gd name="T47" fmla="*/ 15 h 1492"/>
                  <a:gd name="T48" fmla="*/ 65 w 1178"/>
                  <a:gd name="T49" fmla="*/ 45 h 1492"/>
                  <a:gd name="T50" fmla="*/ 61 w 1178"/>
                  <a:gd name="T51" fmla="*/ 60 h 1492"/>
                  <a:gd name="T52" fmla="*/ 64 w 1178"/>
                  <a:gd name="T53" fmla="*/ 84 h 1492"/>
                  <a:gd name="T54" fmla="*/ 78 w 1178"/>
                  <a:gd name="T55" fmla="*/ 100 h 1492"/>
                  <a:gd name="T56" fmla="*/ 111 w 1178"/>
                  <a:gd name="T57" fmla="*/ 134 h 1492"/>
                  <a:gd name="T58" fmla="*/ 137 w 1178"/>
                  <a:gd name="T59" fmla="*/ 158 h 1492"/>
                  <a:gd name="T60" fmla="*/ 162 w 1178"/>
                  <a:gd name="T61" fmla="*/ 187 h 1492"/>
                  <a:gd name="T62" fmla="*/ 177 w 1178"/>
                  <a:gd name="T63" fmla="*/ 206 h 1492"/>
                  <a:gd name="T64" fmla="*/ 208 w 1178"/>
                  <a:gd name="T65" fmla="*/ 237 h 1492"/>
                  <a:gd name="T66" fmla="*/ 232 w 1178"/>
                  <a:gd name="T67" fmla="*/ 274 h 1492"/>
                  <a:gd name="T68" fmla="*/ 255 w 1178"/>
                  <a:gd name="T69" fmla="*/ 316 h 1492"/>
                  <a:gd name="T70" fmla="*/ 270 w 1178"/>
                  <a:gd name="T71" fmla="*/ 321 h 149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178"/>
                  <a:gd name="T109" fmla="*/ 0 h 1492"/>
                  <a:gd name="T110" fmla="*/ 1178 w 1178"/>
                  <a:gd name="T111" fmla="*/ 1492 h 149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178" h="1492">
                    <a:moveTo>
                      <a:pt x="1078" y="1283"/>
                    </a:moveTo>
                    <a:lnTo>
                      <a:pt x="1166" y="1350"/>
                    </a:lnTo>
                    <a:lnTo>
                      <a:pt x="1178" y="1416"/>
                    </a:lnTo>
                    <a:lnTo>
                      <a:pt x="1145" y="1480"/>
                    </a:lnTo>
                    <a:lnTo>
                      <a:pt x="1049" y="1492"/>
                    </a:lnTo>
                    <a:lnTo>
                      <a:pt x="925" y="1365"/>
                    </a:lnTo>
                    <a:lnTo>
                      <a:pt x="875" y="1256"/>
                    </a:lnTo>
                    <a:lnTo>
                      <a:pt x="780" y="1119"/>
                    </a:lnTo>
                    <a:lnTo>
                      <a:pt x="689" y="965"/>
                    </a:lnTo>
                    <a:lnTo>
                      <a:pt x="606" y="837"/>
                    </a:lnTo>
                    <a:lnTo>
                      <a:pt x="489" y="677"/>
                    </a:lnTo>
                    <a:lnTo>
                      <a:pt x="342" y="528"/>
                    </a:lnTo>
                    <a:lnTo>
                      <a:pt x="224" y="398"/>
                    </a:lnTo>
                    <a:lnTo>
                      <a:pt x="168" y="360"/>
                    </a:lnTo>
                    <a:lnTo>
                      <a:pt x="118" y="360"/>
                    </a:lnTo>
                    <a:lnTo>
                      <a:pt x="39" y="334"/>
                    </a:lnTo>
                    <a:lnTo>
                      <a:pt x="17" y="279"/>
                    </a:lnTo>
                    <a:lnTo>
                      <a:pt x="0" y="179"/>
                    </a:lnTo>
                    <a:lnTo>
                      <a:pt x="17" y="85"/>
                    </a:lnTo>
                    <a:lnTo>
                      <a:pt x="56" y="25"/>
                    </a:lnTo>
                    <a:lnTo>
                      <a:pt x="106" y="0"/>
                    </a:lnTo>
                    <a:lnTo>
                      <a:pt x="174" y="33"/>
                    </a:lnTo>
                    <a:lnTo>
                      <a:pt x="207" y="12"/>
                    </a:lnTo>
                    <a:lnTo>
                      <a:pt x="236" y="60"/>
                    </a:lnTo>
                    <a:lnTo>
                      <a:pt x="259" y="179"/>
                    </a:lnTo>
                    <a:lnTo>
                      <a:pt x="241" y="240"/>
                    </a:lnTo>
                    <a:lnTo>
                      <a:pt x="253" y="334"/>
                    </a:lnTo>
                    <a:lnTo>
                      <a:pt x="309" y="398"/>
                    </a:lnTo>
                    <a:lnTo>
                      <a:pt x="442" y="536"/>
                    </a:lnTo>
                    <a:lnTo>
                      <a:pt x="545" y="631"/>
                    </a:lnTo>
                    <a:lnTo>
                      <a:pt x="645" y="746"/>
                    </a:lnTo>
                    <a:lnTo>
                      <a:pt x="707" y="822"/>
                    </a:lnTo>
                    <a:lnTo>
                      <a:pt x="830" y="947"/>
                    </a:lnTo>
                    <a:lnTo>
                      <a:pt x="925" y="1094"/>
                    </a:lnTo>
                    <a:lnTo>
                      <a:pt x="1016" y="1261"/>
                    </a:lnTo>
                    <a:lnTo>
                      <a:pt x="1078" y="12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8" name="Freeform 9"/>
              <p:cNvSpPr>
                <a:spLocks/>
              </p:cNvSpPr>
              <p:nvPr/>
            </p:nvSpPr>
            <p:spPr bwMode="auto">
              <a:xfrm>
                <a:off x="3306" y="2961"/>
                <a:ext cx="362" cy="682"/>
              </a:xfrm>
              <a:custGeom>
                <a:avLst/>
                <a:gdLst>
                  <a:gd name="T0" fmla="*/ 6 w 724"/>
                  <a:gd name="T1" fmla="*/ 89 h 1365"/>
                  <a:gd name="T2" fmla="*/ 25 w 724"/>
                  <a:gd name="T3" fmla="*/ 45 h 1365"/>
                  <a:gd name="T4" fmla="*/ 42 w 724"/>
                  <a:gd name="T5" fmla="*/ 23 h 1365"/>
                  <a:gd name="T6" fmla="*/ 72 w 724"/>
                  <a:gd name="T7" fmla="*/ 1 h 1365"/>
                  <a:gd name="T8" fmla="*/ 97 w 724"/>
                  <a:gd name="T9" fmla="*/ 0 h 1365"/>
                  <a:gd name="T10" fmla="*/ 123 w 724"/>
                  <a:gd name="T11" fmla="*/ 6 h 1365"/>
                  <a:gd name="T12" fmla="*/ 148 w 724"/>
                  <a:gd name="T13" fmla="*/ 22 h 1365"/>
                  <a:gd name="T14" fmla="*/ 148 w 724"/>
                  <a:gd name="T15" fmla="*/ 52 h 1365"/>
                  <a:gd name="T16" fmla="*/ 137 w 724"/>
                  <a:gd name="T17" fmla="*/ 78 h 1365"/>
                  <a:gd name="T18" fmla="*/ 137 w 724"/>
                  <a:gd name="T19" fmla="*/ 125 h 1365"/>
                  <a:gd name="T20" fmla="*/ 141 w 724"/>
                  <a:gd name="T21" fmla="*/ 196 h 1365"/>
                  <a:gd name="T22" fmla="*/ 162 w 724"/>
                  <a:gd name="T23" fmla="*/ 240 h 1365"/>
                  <a:gd name="T24" fmla="*/ 181 w 724"/>
                  <a:gd name="T25" fmla="*/ 276 h 1365"/>
                  <a:gd name="T26" fmla="*/ 181 w 724"/>
                  <a:gd name="T27" fmla="*/ 303 h 1365"/>
                  <a:gd name="T28" fmla="*/ 160 w 724"/>
                  <a:gd name="T29" fmla="*/ 328 h 1365"/>
                  <a:gd name="T30" fmla="*/ 143 w 724"/>
                  <a:gd name="T31" fmla="*/ 340 h 1365"/>
                  <a:gd name="T32" fmla="*/ 117 w 724"/>
                  <a:gd name="T33" fmla="*/ 341 h 1365"/>
                  <a:gd name="T34" fmla="*/ 89 w 724"/>
                  <a:gd name="T35" fmla="*/ 341 h 1365"/>
                  <a:gd name="T36" fmla="*/ 56 w 724"/>
                  <a:gd name="T37" fmla="*/ 333 h 1365"/>
                  <a:gd name="T38" fmla="*/ 25 w 724"/>
                  <a:gd name="T39" fmla="*/ 288 h 1365"/>
                  <a:gd name="T40" fmla="*/ 9 w 724"/>
                  <a:gd name="T41" fmla="*/ 235 h 1365"/>
                  <a:gd name="T42" fmla="*/ 0 w 724"/>
                  <a:gd name="T43" fmla="*/ 193 h 1365"/>
                  <a:gd name="T44" fmla="*/ 0 w 724"/>
                  <a:gd name="T45" fmla="*/ 144 h 1365"/>
                  <a:gd name="T46" fmla="*/ 6 w 724"/>
                  <a:gd name="T47" fmla="*/ 89 h 13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24"/>
                  <a:gd name="T73" fmla="*/ 0 h 1365"/>
                  <a:gd name="T74" fmla="*/ 724 w 724"/>
                  <a:gd name="T75" fmla="*/ 1365 h 13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24" h="1365">
                    <a:moveTo>
                      <a:pt x="23" y="359"/>
                    </a:moveTo>
                    <a:lnTo>
                      <a:pt x="101" y="180"/>
                    </a:lnTo>
                    <a:lnTo>
                      <a:pt x="168" y="94"/>
                    </a:lnTo>
                    <a:lnTo>
                      <a:pt x="286" y="5"/>
                    </a:lnTo>
                    <a:lnTo>
                      <a:pt x="388" y="0"/>
                    </a:lnTo>
                    <a:lnTo>
                      <a:pt x="495" y="27"/>
                    </a:lnTo>
                    <a:lnTo>
                      <a:pt x="589" y="91"/>
                    </a:lnTo>
                    <a:lnTo>
                      <a:pt x="589" y="210"/>
                    </a:lnTo>
                    <a:lnTo>
                      <a:pt x="545" y="313"/>
                    </a:lnTo>
                    <a:lnTo>
                      <a:pt x="545" y="501"/>
                    </a:lnTo>
                    <a:lnTo>
                      <a:pt x="562" y="787"/>
                    </a:lnTo>
                    <a:lnTo>
                      <a:pt x="645" y="963"/>
                    </a:lnTo>
                    <a:lnTo>
                      <a:pt x="724" y="1104"/>
                    </a:lnTo>
                    <a:lnTo>
                      <a:pt x="724" y="1212"/>
                    </a:lnTo>
                    <a:lnTo>
                      <a:pt x="639" y="1313"/>
                    </a:lnTo>
                    <a:lnTo>
                      <a:pt x="572" y="1361"/>
                    </a:lnTo>
                    <a:lnTo>
                      <a:pt x="471" y="1365"/>
                    </a:lnTo>
                    <a:lnTo>
                      <a:pt x="354" y="1365"/>
                    </a:lnTo>
                    <a:lnTo>
                      <a:pt x="224" y="1335"/>
                    </a:lnTo>
                    <a:lnTo>
                      <a:pt x="101" y="1155"/>
                    </a:lnTo>
                    <a:lnTo>
                      <a:pt x="33" y="942"/>
                    </a:lnTo>
                    <a:lnTo>
                      <a:pt x="0" y="775"/>
                    </a:lnTo>
                    <a:lnTo>
                      <a:pt x="0" y="578"/>
                    </a:lnTo>
                    <a:lnTo>
                      <a:pt x="23" y="3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9" name="Freeform 10"/>
              <p:cNvSpPr>
                <a:spLocks/>
              </p:cNvSpPr>
              <p:nvPr/>
            </p:nvSpPr>
            <p:spPr bwMode="auto">
              <a:xfrm>
                <a:off x="3443" y="3542"/>
                <a:ext cx="306" cy="715"/>
              </a:xfrm>
              <a:custGeom>
                <a:avLst/>
                <a:gdLst>
                  <a:gd name="T0" fmla="*/ 84 w 613"/>
                  <a:gd name="T1" fmla="*/ 6 h 1431"/>
                  <a:gd name="T2" fmla="*/ 64 w 613"/>
                  <a:gd name="T3" fmla="*/ 0 h 1431"/>
                  <a:gd name="T4" fmla="*/ 46 w 613"/>
                  <a:gd name="T5" fmla="*/ 8 h 1431"/>
                  <a:gd name="T6" fmla="*/ 35 w 613"/>
                  <a:gd name="T7" fmla="*/ 38 h 1431"/>
                  <a:gd name="T8" fmla="*/ 46 w 613"/>
                  <a:gd name="T9" fmla="*/ 87 h 1431"/>
                  <a:gd name="T10" fmla="*/ 64 w 613"/>
                  <a:gd name="T11" fmla="*/ 113 h 1431"/>
                  <a:gd name="T12" fmla="*/ 84 w 613"/>
                  <a:gd name="T13" fmla="*/ 157 h 1431"/>
                  <a:gd name="T14" fmla="*/ 94 w 613"/>
                  <a:gd name="T15" fmla="*/ 180 h 1431"/>
                  <a:gd name="T16" fmla="*/ 94 w 613"/>
                  <a:gd name="T17" fmla="*/ 209 h 1431"/>
                  <a:gd name="T18" fmla="*/ 68 w 613"/>
                  <a:gd name="T19" fmla="*/ 238 h 1431"/>
                  <a:gd name="T20" fmla="*/ 34 w 613"/>
                  <a:gd name="T21" fmla="*/ 269 h 1431"/>
                  <a:gd name="T22" fmla="*/ 12 w 613"/>
                  <a:gd name="T23" fmla="*/ 285 h 1431"/>
                  <a:gd name="T24" fmla="*/ 0 w 613"/>
                  <a:gd name="T25" fmla="*/ 298 h 1431"/>
                  <a:gd name="T26" fmla="*/ 0 w 613"/>
                  <a:gd name="T27" fmla="*/ 312 h 1431"/>
                  <a:gd name="T28" fmla="*/ 14 w 613"/>
                  <a:gd name="T29" fmla="*/ 314 h 1431"/>
                  <a:gd name="T30" fmla="*/ 48 w 613"/>
                  <a:gd name="T31" fmla="*/ 321 h 1431"/>
                  <a:gd name="T32" fmla="*/ 97 w 613"/>
                  <a:gd name="T33" fmla="*/ 340 h 1431"/>
                  <a:gd name="T34" fmla="*/ 111 w 613"/>
                  <a:gd name="T35" fmla="*/ 354 h 1431"/>
                  <a:gd name="T36" fmla="*/ 130 w 613"/>
                  <a:gd name="T37" fmla="*/ 357 h 1431"/>
                  <a:gd name="T38" fmla="*/ 153 w 613"/>
                  <a:gd name="T39" fmla="*/ 341 h 1431"/>
                  <a:gd name="T40" fmla="*/ 139 w 613"/>
                  <a:gd name="T41" fmla="*/ 334 h 1431"/>
                  <a:gd name="T42" fmla="*/ 85 w 613"/>
                  <a:gd name="T43" fmla="*/ 319 h 1431"/>
                  <a:gd name="T44" fmla="*/ 50 w 613"/>
                  <a:gd name="T45" fmla="*/ 311 h 1431"/>
                  <a:gd name="T46" fmla="*/ 25 w 613"/>
                  <a:gd name="T47" fmla="*/ 302 h 1431"/>
                  <a:gd name="T48" fmla="*/ 25 w 613"/>
                  <a:gd name="T49" fmla="*/ 299 h 1431"/>
                  <a:gd name="T50" fmla="*/ 29 w 613"/>
                  <a:gd name="T51" fmla="*/ 292 h 1431"/>
                  <a:gd name="T52" fmla="*/ 46 w 613"/>
                  <a:gd name="T53" fmla="*/ 276 h 1431"/>
                  <a:gd name="T54" fmla="*/ 94 w 613"/>
                  <a:gd name="T55" fmla="*/ 244 h 1431"/>
                  <a:gd name="T56" fmla="*/ 122 w 613"/>
                  <a:gd name="T57" fmla="*/ 217 h 1431"/>
                  <a:gd name="T58" fmla="*/ 128 w 613"/>
                  <a:gd name="T59" fmla="*/ 198 h 1431"/>
                  <a:gd name="T60" fmla="*/ 123 w 613"/>
                  <a:gd name="T61" fmla="*/ 170 h 1431"/>
                  <a:gd name="T62" fmla="*/ 111 w 613"/>
                  <a:gd name="T63" fmla="*/ 148 h 1431"/>
                  <a:gd name="T64" fmla="*/ 94 w 613"/>
                  <a:gd name="T65" fmla="*/ 116 h 1431"/>
                  <a:gd name="T66" fmla="*/ 88 w 613"/>
                  <a:gd name="T67" fmla="*/ 82 h 1431"/>
                  <a:gd name="T68" fmla="*/ 88 w 613"/>
                  <a:gd name="T69" fmla="*/ 50 h 1431"/>
                  <a:gd name="T70" fmla="*/ 88 w 613"/>
                  <a:gd name="T71" fmla="*/ 21 h 1431"/>
                  <a:gd name="T72" fmla="*/ 84 w 613"/>
                  <a:gd name="T73" fmla="*/ 6 h 14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13"/>
                  <a:gd name="T112" fmla="*/ 0 h 1431"/>
                  <a:gd name="T113" fmla="*/ 613 w 613"/>
                  <a:gd name="T114" fmla="*/ 1431 h 14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13" h="1431">
                    <a:moveTo>
                      <a:pt x="336" y="25"/>
                    </a:moveTo>
                    <a:lnTo>
                      <a:pt x="259" y="0"/>
                    </a:lnTo>
                    <a:lnTo>
                      <a:pt x="186" y="34"/>
                    </a:lnTo>
                    <a:lnTo>
                      <a:pt x="141" y="155"/>
                    </a:lnTo>
                    <a:lnTo>
                      <a:pt x="186" y="349"/>
                    </a:lnTo>
                    <a:lnTo>
                      <a:pt x="259" y="452"/>
                    </a:lnTo>
                    <a:lnTo>
                      <a:pt x="336" y="631"/>
                    </a:lnTo>
                    <a:lnTo>
                      <a:pt x="377" y="722"/>
                    </a:lnTo>
                    <a:lnTo>
                      <a:pt x="377" y="837"/>
                    </a:lnTo>
                    <a:lnTo>
                      <a:pt x="275" y="953"/>
                    </a:lnTo>
                    <a:lnTo>
                      <a:pt x="136" y="1077"/>
                    </a:lnTo>
                    <a:lnTo>
                      <a:pt x="51" y="1143"/>
                    </a:lnTo>
                    <a:lnTo>
                      <a:pt x="0" y="1194"/>
                    </a:lnTo>
                    <a:lnTo>
                      <a:pt x="0" y="1250"/>
                    </a:lnTo>
                    <a:lnTo>
                      <a:pt x="56" y="1258"/>
                    </a:lnTo>
                    <a:lnTo>
                      <a:pt x="192" y="1285"/>
                    </a:lnTo>
                    <a:lnTo>
                      <a:pt x="389" y="1362"/>
                    </a:lnTo>
                    <a:lnTo>
                      <a:pt x="445" y="1417"/>
                    </a:lnTo>
                    <a:lnTo>
                      <a:pt x="522" y="1431"/>
                    </a:lnTo>
                    <a:lnTo>
                      <a:pt x="613" y="1365"/>
                    </a:lnTo>
                    <a:lnTo>
                      <a:pt x="557" y="1337"/>
                    </a:lnTo>
                    <a:lnTo>
                      <a:pt x="342" y="1276"/>
                    </a:lnTo>
                    <a:lnTo>
                      <a:pt x="203" y="1246"/>
                    </a:lnTo>
                    <a:lnTo>
                      <a:pt x="101" y="1210"/>
                    </a:lnTo>
                    <a:lnTo>
                      <a:pt x="101" y="1198"/>
                    </a:lnTo>
                    <a:lnTo>
                      <a:pt x="118" y="1168"/>
                    </a:lnTo>
                    <a:lnTo>
                      <a:pt x="186" y="1107"/>
                    </a:lnTo>
                    <a:lnTo>
                      <a:pt x="377" y="979"/>
                    </a:lnTo>
                    <a:lnTo>
                      <a:pt x="489" y="871"/>
                    </a:lnTo>
                    <a:lnTo>
                      <a:pt x="512" y="795"/>
                    </a:lnTo>
                    <a:lnTo>
                      <a:pt x="495" y="683"/>
                    </a:lnTo>
                    <a:lnTo>
                      <a:pt x="445" y="592"/>
                    </a:lnTo>
                    <a:lnTo>
                      <a:pt x="377" y="464"/>
                    </a:lnTo>
                    <a:lnTo>
                      <a:pt x="354" y="331"/>
                    </a:lnTo>
                    <a:lnTo>
                      <a:pt x="354" y="201"/>
                    </a:lnTo>
                    <a:lnTo>
                      <a:pt x="354" y="86"/>
                    </a:lnTo>
                    <a:lnTo>
                      <a:pt x="336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40" name="Freeform 11"/>
              <p:cNvSpPr>
                <a:spLocks/>
              </p:cNvSpPr>
              <p:nvPr/>
            </p:nvSpPr>
            <p:spPr bwMode="auto">
              <a:xfrm>
                <a:off x="3256" y="3546"/>
                <a:ext cx="250" cy="773"/>
              </a:xfrm>
              <a:custGeom>
                <a:avLst/>
                <a:gdLst>
                  <a:gd name="T0" fmla="*/ 63 w 500"/>
                  <a:gd name="T1" fmla="*/ 60 h 1546"/>
                  <a:gd name="T2" fmla="*/ 79 w 500"/>
                  <a:gd name="T3" fmla="*/ 20 h 1546"/>
                  <a:gd name="T4" fmla="*/ 97 w 500"/>
                  <a:gd name="T5" fmla="*/ 0 h 1546"/>
                  <a:gd name="T6" fmla="*/ 110 w 500"/>
                  <a:gd name="T7" fmla="*/ 0 h 1546"/>
                  <a:gd name="T8" fmla="*/ 125 w 500"/>
                  <a:gd name="T9" fmla="*/ 10 h 1546"/>
                  <a:gd name="T10" fmla="*/ 121 w 500"/>
                  <a:gd name="T11" fmla="*/ 44 h 1546"/>
                  <a:gd name="T12" fmla="*/ 108 w 500"/>
                  <a:gd name="T13" fmla="*/ 73 h 1546"/>
                  <a:gd name="T14" fmla="*/ 80 w 500"/>
                  <a:gd name="T15" fmla="*/ 103 h 1546"/>
                  <a:gd name="T16" fmla="*/ 56 w 500"/>
                  <a:gd name="T17" fmla="*/ 152 h 1546"/>
                  <a:gd name="T18" fmla="*/ 42 w 500"/>
                  <a:gd name="T19" fmla="*/ 180 h 1546"/>
                  <a:gd name="T20" fmla="*/ 35 w 500"/>
                  <a:gd name="T21" fmla="*/ 206 h 1546"/>
                  <a:gd name="T22" fmla="*/ 39 w 500"/>
                  <a:gd name="T23" fmla="*/ 234 h 1546"/>
                  <a:gd name="T24" fmla="*/ 50 w 500"/>
                  <a:gd name="T25" fmla="*/ 268 h 1546"/>
                  <a:gd name="T26" fmla="*/ 60 w 500"/>
                  <a:gd name="T27" fmla="*/ 286 h 1546"/>
                  <a:gd name="T28" fmla="*/ 68 w 500"/>
                  <a:gd name="T29" fmla="*/ 312 h 1546"/>
                  <a:gd name="T30" fmla="*/ 67 w 500"/>
                  <a:gd name="T31" fmla="*/ 323 h 1546"/>
                  <a:gd name="T32" fmla="*/ 47 w 500"/>
                  <a:gd name="T33" fmla="*/ 363 h 1546"/>
                  <a:gd name="T34" fmla="*/ 42 w 500"/>
                  <a:gd name="T35" fmla="*/ 386 h 1546"/>
                  <a:gd name="T36" fmla="*/ 25 w 500"/>
                  <a:gd name="T37" fmla="*/ 387 h 1546"/>
                  <a:gd name="T38" fmla="*/ 4 w 500"/>
                  <a:gd name="T39" fmla="*/ 376 h 1546"/>
                  <a:gd name="T40" fmla="*/ 1 w 500"/>
                  <a:gd name="T41" fmla="*/ 366 h 1546"/>
                  <a:gd name="T42" fmla="*/ 10 w 500"/>
                  <a:gd name="T43" fmla="*/ 355 h 1546"/>
                  <a:gd name="T44" fmla="*/ 34 w 500"/>
                  <a:gd name="T45" fmla="*/ 332 h 1546"/>
                  <a:gd name="T46" fmla="*/ 47 w 500"/>
                  <a:gd name="T47" fmla="*/ 319 h 1546"/>
                  <a:gd name="T48" fmla="*/ 50 w 500"/>
                  <a:gd name="T49" fmla="*/ 309 h 1546"/>
                  <a:gd name="T50" fmla="*/ 42 w 500"/>
                  <a:gd name="T51" fmla="*/ 289 h 1546"/>
                  <a:gd name="T52" fmla="*/ 26 w 500"/>
                  <a:gd name="T53" fmla="*/ 265 h 1546"/>
                  <a:gd name="T54" fmla="*/ 12 w 500"/>
                  <a:gd name="T55" fmla="*/ 235 h 1546"/>
                  <a:gd name="T56" fmla="*/ 4 w 500"/>
                  <a:gd name="T57" fmla="*/ 214 h 1546"/>
                  <a:gd name="T58" fmla="*/ 0 w 500"/>
                  <a:gd name="T59" fmla="*/ 191 h 1546"/>
                  <a:gd name="T60" fmla="*/ 12 w 500"/>
                  <a:gd name="T61" fmla="*/ 165 h 1546"/>
                  <a:gd name="T62" fmla="*/ 31 w 500"/>
                  <a:gd name="T63" fmla="*/ 129 h 1546"/>
                  <a:gd name="T64" fmla="*/ 56 w 500"/>
                  <a:gd name="T65" fmla="*/ 90 h 1546"/>
                  <a:gd name="T66" fmla="*/ 63 w 500"/>
                  <a:gd name="T67" fmla="*/ 60 h 154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00"/>
                  <a:gd name="T103" fmla="*/ 0 h 1546"/>
                  <a:gd name="T104" fmla="*/ 500 w 500"/>
                  <a:gd name="T105" fmla="*/ 1546 h 154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00" h="1546">
                    <a:moveTo>
                      <a:pt x="255" y="240"/>
                    </a:moveTo>
                    <a:lnTo>
                      <a:pt x="316" y="78"/>
                    </a:lnTo>
                    <a:lnTo>
                      <a:pt x="388" y="0"/>
                    </a:lnTo>
                    <a:lnTo>
                      <a:pt x="438" y="0"/>
                    </a:lnTo>
                    <a:lnTo>
                      <a:pt x="500" y="39"/>
                    </a:lnTo>
                    <a:lnTo>
                      <a:pt x="483" y="176"/>
                    </a:lnTo>
                    <a:lnTo>
                      <a:pt x="432" y="292"/>
                    </a:lnTo>
                    <a:lnTo>
                      <a:pt x="320" y="412"/>
                    </a:lnTo>
                    <a:lnTo>
                      <a:pt x="222" y="606"/>
                    </a:lnTo>
                    <a:lnTo>
                      <a:pt x="166" y="718"/>
                    </a:lnTo>
                    <a:lnTo>
                      <a:pt x="137" y="825"/>
                    </a:lnTo>
                    <a:lnTo>
                      <a:pt x="154" y="937"/>
                    </a:lnTo>
                    <a:lnTo>
                      <a:pt x="199" y="1070"/>
                    </a:lnTo>
                    <a:lnTo>
                      <a:pt x="237" y="1143"/>
                    </a:lnTo>
                    <a:lnTo>
                      <a:pt x="272" y="1246"/>
                    </a:lnTo>
                    <a:lnTo>
                      <a:pt x="266" y="1289"/>
                    </a:lnTo>
                    <a:lnTo>
                      <a:pt x="187" y="1452"/>
                    </a:lnTo>
                    <a:lnTo>
                      <a:pt x="166" y="1543"/>
                    </a:lnTo>
                    <a:lnTo>
                      <a:pt x="98" y="1546"/>
                    </a:lnTo>
                    <a:lnTo>
                      <a:pt x="15" y="1504"/>
                    </a:lnTo>
                    <a:lnTo>
                      <a:pt x="4" y="1464"/>
                    </a:lnTo>
                    <a:lnTo>
                      <a:pt x="38" y="1418"/>
                    </a:lnTo>
                    <a:lnTo>
                      <a:pt x="133" y="1328"/>
                    </a:lnTo>
                    <a:lnTo>
                      <a:pt x="187" y="1276"/>
                    </a:lnTo>
                    <a:lnTo>
                      <a:pt x="199" y="1233"/>
                    </a:lnTo>
                    <a:lnTo>
                      <a:pt x="166" y="1155"/>
                    </a:lnTo>
                    <a:lnTo>
                      <a:pt x="104" y="1058"/>
                    </a:lnTo>
                    <a:lnTo>
                      <a:pt x="48" y="940"/>
                    </a:lnTo>
                    <a:lnTo>
                      <a:pt x="15" y="858"/>
                    </a:lnTo>
                    <a:lnTo>
                      <a:pt x="0" y="761"/>
                    </a:lnTo>
                    <a:lnTo>
                      <a:pt x="48" y="658"/>
                    </a:lnTo>
                    <a:lnTo>
                      <a:pt x="121" y="516"/>
                    </a:lnTo>
                    <a:lnTo>
                      <a:pt x="222" y="357"/>
                    </a:lnTo>
                    <a:lnTo>
                      <a:pt x="255" y="2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746" y="2122"/>
              <a:ext cx="1368" cy="2198"/>
              <a:chOff x="1746" y="2113"/>
              <a:chExt cx="1368" cy="2198"/>
            </a:xfrm>
          </p:grpSpPr>
          <p:sp>
            <p:nvSpPr>
              <p:cNvPr id="17429" name="Freeform 13"/>
              <p:cNvSpPr>
                <a:spLocks/>
              </p:cNvSpPr>
              <p:nvPr/>
            </p:nvSpPr>
            <p:spPr bwMode="auto">
              <a:xfrm>
                <a:off x="2405" y="2622"/>
                <a:ext cx="273" cy="359"/>
              </a:xfrm>
              <a:custGeom>
                <a:avLst/>
                <a:gdLst>
                  <a:gd name="T0" fmla="*/ 1 w 547"/>
                  <a:gd name="T1" fmla="*/ 92 h 718"/>
                  <a:gd name="T2" fmla="*/ 5 w 547"/>
                  <a:gd name="T3" fmla="*/ 72 h 718"/>
                  <a:gd name="T4" fmla="*/ 18 w 547"/>
                  <a:gd name="T5" fmla="*/ 54 h 718"/>
                  <a:gd name="T6" fmla="*/ 35 w 547"/>
                  <a:gd name="T7" fmla="*/ 45 h 718"/>
                  <a:gd name="T8" fmla="*/ 52 w 547"/>
                  <a:gd name="T9" fmla="*/ 38 h 718"/>
                  <a:gd name="T10" fmla="*/ 56 w 547"/>
                  <a:gd name="T11" fmla="*/ 0 h 718"/>
                  <a:gd name="T12" fmla="*/ 72 w 547"/>
                  <a:gd name="T13" fmla="*/ 4 h 718"/>
                  <a:gd name="T14" fmla="*/ 69 w 547"/>
                  <a:gd name="T15" fmla="*/ 39 h 718"/>
                  <a:gd name="T16" fmla="*/ 86 w 547"/>
                  <a:gd name="T17" fmla="*/ 42 h 718"/>
                  <a:gd name="T18" fmla="*/ 111 w 547"/>
                  <a:gd name="T19" fmla="*/ 52 h 718"/>
                  <a:gd name="T20" fmla="*/ 131 w 547"/>
                  <a:gd name="T21" fmla="*/ 78 h 718"/>
                  <a:gd name="T22" fmla="*/ 136 w 547"/>
                  <a:gd name="T23" fmla="*/ 104 h 718"/>
                  <a:gd name="T24" fmla="*/ 132 w 547"/>
                  <a:gd name="T25" fmla="*/ 135 h 718"/>
                  <a:gd name="T26" fmla="*/ 122 w 547"/>
                  <a:gd name="T27" fmla="*/ 161 h 718"/>
                  <a:gd name="T28" fmla="*/ 98 w 547"/>
                  <a:gd name="T29" fmla="*/ 175 h 718"/>
                  <a:gd name="T30" fmla="*/ 73 w 547"/>
                  <a:gd name="T31" fmla="*/ 180 h 718"/>
                  <a:gd name="T32" fmla="*/ 39 w 547"/>
                  <a:gd name="T33" fmla="*/ 180 h 718"/>
                  <a:gd name="T34" fmla="*/ 18 w 547"/>
                  <a:gd name="T35" fmla="*/ 163 h 718"/>
                  <a:gd name="T36" fmla="*/ 1 w 547"/>
                  <a:gd name="T37" fmla="*/ 137 h 718"/>
                  <a:gd name="T38" fmla="*/ 0 w 547"/>
                  <a:gd name="T39" fmla="*/ 117 h 718"/>
                  <a:gd name="T40" fmla="*/ 0 w 547"/>
                  <a:gd name="T41" fmla="*/ 104 h 718"/>
                  <a:gd name="T42" fmla="*/ 1 w 547"/>
                  <a:gd name="T43" fmla="*/ 92 h 71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547"/>
                  <a:gd name="T67" fmla="*/ 0 h 718"/>
                  <a:gd name="T68" fmla="*/ 547 w 547"/>
                  <a:gd name="T69" fmla="*/ 718 h 71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547" h="718">
                    <a:moveTo>
                      <a:pt x="6" y="368"/>
                    </a:moveTo>
                    <a:lnTo>
                      <a:pt x="23" y="288"/>
                    </a:lnTo>
                    <a:lnTo>
                      <a:pt x="74" y="217"/>
                    </a:lnTo>
                    <a:lnTo>
                      <a:pt x="141" y="180"/>
                    </a:lnTo>
                    <a:lnTo>
                      <a:pt x="209" y="149"/>
                    </a:lnTo>
                    <a:lnTo>
                      <a:pt x="226" y="0"/>
                    </a:lnTo>
                    <a:lnTo>
                      <a:pt x="288" y="16"/>
                    </a:lnTo>
                    <a:lnTo>
                      <a:pt x="276" y="156"/>
                    </a:lnTo>
                    <a:lnTo>
                      <a:pt x="344" y="167"/>
                    </a:lnTo>
                    <a:lnTo>
                      <a:pt x="444" y="210"/>
                    </a:lnTo>
                    <a:lnTo>
                      <a:pt x="524" y="311"/>
                    </a:lnTo>
                    <a:lnTo>
                      <a:pt x="547" y="418"/>
                    </a:lnTo>
                    <a:lnTo>
                      <a:pt x="529" y="537"/>
                    </a:lnTo>
                    <a:lnTo>
                      <a:pt x="491" y="642"/>
                    </a:lnTo>
                    <a:lnTo>
                      <a:pt x="394" y="698"/>
                    </a:lnTo>
                    <a:lnTo>
                      <a:pt x="294" y="718"/>
                    </a:lnTo>
                    <a:lnTo>
                      <a:pt x="159" y="718"/>
                    </a:lnTo>
                    <a:lnTo>
                      <a:pt x="74" y="650"/>
                    </a:lnTo>
                    <a:lnTo>
                      <a:pt x="6" y="547"/>
                    </a:lnTo>
                    <a:lnTo>
                      <a:pt x="0" y="471"/>
                    </a:lnTo>
                    <a:lnTo>
                      <a:pt x="0" y="418"/>
                    </a:lnTo>
                    <a:lnTo>
                      <a:pt x="6" y="3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0" name="Freeform 14"/>
              <p:cNvSpPr>
                <a:spLocks/>
              </p:cNvSpPr>
              <p:nvPr/>
            </p:nvSpPr>
            <p:spPr bwMode="auto">
              <a:xfrm>
                <a:off x="2372" y="3001"/>
                <a:ext cx="345" cy="656"/>
              </a:xfrm>
              <a:custGeom>
                <a:avLst/>
                <a:gdLst>
                  <a:gd name="T0" fmla="*/ 64 w 689"/>
                  <a:gd name="T1" fmla="*/ 6 h 1311"/>
                  <a:gd name="T2" fmla="*/ 84 w 689"/>
                  <a:gd name="T3" fmla="*/ 0 h 1311"/>
                  <a:gd name="T4" fmla="*/ 107 w 689"/>
                  <a:gd name="T5" fmla="*/ 3 h 1311"/>
                  <a:gd name="T6" fmla="*/ 135 w 689"/>
                  <a:gd name="T7" fmla="*/ 22 h 1311"/>
                  <a:gd name="T8" fmla="*/ 157 w 689"/>
                  <a:gd name="T9" fmla="*/ 58 h 1311"/>
                  <a:gd name="T10" fmla="*/ 168 w 689"/>
                  <a:gd name="T11" fmla="*/ 94 h 1311"/>
                  <a:gd name="T12" fmla="*/ 173 w 689"/>
                  <a:gd name="T13" fmla="*/ 135 h 1311"/>
                  <a:gd name="T14" fmla="*/ 168 w 689"/>
                  <a:gd name="T15" fmla="*/ 180 h 1311"/>
                  <a:gd name="T16" fmla="*/ 148 w 689"/>
                  <a:gd name="T17" fmla="*/ 238 h 1311"/>
                  <a:gd name="T18" fmla="*/ 140 w 689"/>
                  <a:gd name="T19" fmla="*/ 242 h 1311"/>
                  <a:gd name="T20" fmla="*/ 109 w 689"/>
                  <a:gd name="T21" fmla="*/ 290 h 1311"/>
                  <a:gd name="T22" fmla="*/ 94 w 689"/>
                  <a:gd name="T23" fmla="*/ 318 h 1311"/>
                  <a:gd name="T24" fmla="*/ 69 w 689"/>
                  <a:gd name="T25" fmla="*/ 327 h 1311"/>
                  <a:gd name="T26" fmla="*/ 31 w 689"/>
                  <a:gd name="T27" fmla="*/ 328 h 1311"/>
                  <a:gd name="T28" fmla="*/ 2 w 689"/>
                  <a:gd name="T29" fmla="*/ 318 h 1311"/>
                  <a:gd name="T30" fmla="*/ 0 w 689"/>
                  <a:gd name="T31" fmla="*/ 296 h 1311"/>
                  <a:gd name="T32" fmla="*/ 13 w 689"/>
                  <a:gd name="T33" fmla="*/ 267 h 1311"/>
                  <a:gd name="T34" fmla="*/ 21 w 689"/>
                  <a:gd name="T35" fmla="*/ 250 h 1311"/>
                  <a:gd name="T36" fmla="*/ 34 w 689"/>
                  <a:gd name="T37" fmla="*/ 231 h 1311"/>
                  <a:gd name="T38" fmla="*/ 42 w 689"/>
                  <a:gd name="T39" fmla="*/ 211 h 1311"/>
                  <a:gd name="T40" fmla="*/ 47 w 689"/>
                  <a:gd name="T41" fmla="*/ 180 h 1311"/>
                  <a:gd name="T42" fmla="*/ 38 w 689"/>
                  <a:gd name="T43" fmla="*/ 145 h 1311"/>
                  <a:gd name="T44" fmla="*/ 30 w 689"/>
                  <a:gd name="T45" fmla="*/ 116 h 1311"/>
                  <a:gd name="T46" fmla="*/ 22 w 689"/>
                  <a:gd name="T47" fmla="*/ 94 h 1311"/>
                  <a:gd name="T48" fmla="*/ 22 w 689"/>
                  <a:gd name="T49" fmla="*/ 57 h 1311"/>
                  <a:gd name="T50" fmla="*/ 27 w 689"/>
                  <a:gd name="T51" fmla="*/ 41 h 1311"/>
                  <a:gd name="T52" fmla="*/ 38 w 689"/>
                  <a:gd name="T53" fmla="*/ 19 h 1311"/>
                  <a:gd name="T54" fmla="*/ 64 w 689"/>
                  <a:gd name="T55" fmla="*/ 6 h 1311"/>
                  <a:gd name="T56" fmla="*/ 64 w 689"/>
                  <a:gd name="T57" fmla="*/ 7 h 1311"/>
                  <a:gd name="T58" fmla="*/ 64 w 689"/>
                  <a:gd name="T59" fmla="*/ 6 h 131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89"/>
                  <a:gd name="T91" fmla="*/ 0 h 1311"/>
                  <a:gd name="T92" fmla="*/ 689 w 689"/>
                  <a:gd name="T93" fmla="*/ 1311 h 131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89" h="1311">
                    <a:moveTo>
                      <a:pt x="256" y="21"/>
                    </a:moveTo>
                    <a:lnTo>
                      <a:pt x="336" y="0"/>
                    </a:lnTo>
                    <a:lnTo>
                      <a:pt x="426" y="12"/>
                    </a:lnTo>
                    <a:lnTo>
                      <a:pt x="538" y="85"/>
                    </a:lnTo>
                    <a:lnTo>
                      <a:pt x="627" y="231"/>
                    </a:lnTo>
                    <a:lnTo>
                      <a:pt x="672" y="373"/>
                    </a:lnTo>
                    <a:lnTo>
                      <a:pt x="689" y="540"/>
                    </a:lnTo>
                    <a:lnTo>
                      <a:pt x="672" y="720"/>
                    </a:lnTo>
                    <a:lnTo>
                      <a:pt x="589" y="951"/>
                    </a:lnTo>
                    <a:lnTo>
                      <a:pt x="560" y="965"/>
                    </a:lnTo>
                    <a:lnTo>
                      <a:pt x="436" y="1157"/>
                    </a:lnTo>
                    <a:lnTo>
                      <a:pt x="374" y="1269"/>
                    </a:lnTo>
                    <a:lnTo>
                      <a:pt x="274" y="1308"/>
                    </a:lnTo>
                    <a:lnTo>
                      <a:pt x="123" y="1311"/>
                    </a:lnTo>
                    <a:lnTo>
                      <a:pt x="5" y="1269"/>
                    </a:lnTo>
                    <a:lnTo>
                      <a:pt x="0" y="1183"/>
                    </a:lnTo>
                    <a:lnTo>
                      <a:pt x="50" y="1068"/>
                    </a:lnTo>
                    <a:lnTo>
                      <a:pt x="83" y="999"/>
                    </a:lnTo>
                    <a:lnTo>
                      <a:pt x="135" y="922"/>
                    </a:lnTo>
                    <a:lnTo>
                      <a:pt x="168" y="844"/>
                    </a:lnTo>
                    <a:lnTo>
                      <a:pt x="185" y="720"/>
                    </a:lnTo>
                    <a:lnTo>
                      <a:pt x="150" y="579"/>
                    </a:lnTo>
                    <a:lnTo>
                      <a:pt x="117" y="462"/>
                    </a:lnTo>
                    <a:lnTo>
                      <a:pt x="88" y="373"/>
                    </a:lnTo>
                    <a:lnTo>
                      <a:pt x="88" y="227"/>
                    </a:lnTo>
                    <a:lnTo>
                      <a:pt x="106" y="163"/>
                    </a:lnTo>
                    <a:lnTo>
                      <a:pt x="150" y="76"/>
                    </a:lnTo>
                    <a:lnTo>
                      <a:pt x="253" y="21"/>
                    </a:lnTo>
                    <a:lnTo>
                      <a:pt x="253" y="25"/>
                    </a:lnTo>
                    <a:lnTo>
                      <a:pt x="256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1" name="Freeform 15"/>
              <p:cNvSpPr>
                <a:spLocks/>
              </p:cNvSpPr>
              <p:nvPr/>
            </p:nvSpPr>
            <p:spPr bwMode="auto">
              <a:xfrm>
                <a:off x="1746" y="2381"/>
                <a:ext cx="696" cy="785"/>
              </a:xfrm>
              <a:custGeom>
                <a:avLst/>
                <a:gdLst>
                  <a:gd name="T0" fmla="*/ 310 w 1393"/>
                  <a:gd name="T1" fmla="*/ 332 h 1570"/>
                  <a:gd name="T2" fmla="*/ 335 w 1393"/>
                  <a:gd name="T3" fmla="*/ 345 h 1570"/>
                  <a:gd name="T4" fmla="*/ 348 w 1393"/>
                  <a:gd name="T5" fmla="*/ 362 h 1570"/>
                  <a:gd name="T6" fmla="*/ 345 w 1393"/>
                  <a:gd name="T7" fmla="*/ 380 h 1570"/>
                  <a:gd name="T8" fmla="*/ 331 w 1393"/>
                  <a:gd name="T9" fmla="*/ 393 h 1570"/>
                  <a:gd name="T10" fmla="*/ 315 w 1393"/>
                  <a:gd name="T11" fmla="*/ 391 h 1570"/>
                  <a:gd name="T12" fmla="*/ 282 w 1393"/>
                  <a:gd name="T13" fmla="*/ 368 h 1570"/>
                  <a:gd name="T14" fmla="*/ 229 w 1393"/>
                  <a:gd name="T15" fmla="*/ 322 h 1570"/>
                  <a:gd name="T16" fmla="*/ 183 w 1393"/>
                  <a:gd name="T17" fmla="*/ 275 h 1570"/>
                  <a:gd name="T18" fmla="*/ 147 w 1393"/>
                  <a:gd name="T19" fmla="*/ 229 h 1570"/>
                  <a:gd name="T20" fmla="*/ 117 w 1393"/>
                  <a:gd name="T21" fmla="*/ 187 h 1570"/>
                  <a:gd name="T22" fmla="*/ 96 w 1393"/>
                  <a:gd name="T23" fmla="*/ 143 h 1570"/>
                  <a:gd name="T24" fmla="*/ 82 w 1393"/>
                  <a:gd name="T25" fmla="*/ 100 h 1570"/>
                  <a:gd name="T26" fmla="*/ 78 w 1393"/>
                  <a:gd name="T27" fmla="*/ 82 h 1570"/>
                  <a:gd name="T28" fmla="*/ 42 w 1393"/>
                  <a:gd name="T29" fmla="*/ 68 h 1570"/>
                  <a:gd name="T30" fmla="*/ 0 w 1393"/>
                  <a:gd name="T31" fmla="*/ 61 h 1570"/>
                  <a:gd name="T32" fmla="*/ 2 w 1393"/>
                  <a:gd name="T33" fmla="*/ 54 h 1570"/>
                  <a:gd name="T34" fmla="*/ 42 w 1393"/>
                  <a:gd name="T35" fmla="*/ 55 h 1570"/>
                  <a:gd name="T36" fmla="*/ 59 w 1393"/>
                  <a:gd name="T37" fmla="*/ 55 h 1570"/>
                  <a:gd name="T38" fmla="*/ 42 w 1393"/>
                  <a:gd name="T39" fmla="*/ 43 h 1570"/>
                  <a:gd name="T40" fmla="*/ 23 w 1393"/>
                  <a:gd name="T41" fmla="*/ 30 h 1570"/>
                  <a:gd name="T42" fmla="*/ 12 w 1393"/>
                  <a:gd name="T43" fmla="*/ 25 h 1570"/>
                  <a:gd name="T44" fmla="*/ 20 w 1393"/>
                  <a:gd name="T45" fmla="*/ 17 h 1570"/>
                  <a:gd name="T46" fmla="*/ 36 w 1393"/>
                  <a:gd name="T47" fmla="*/ 30 h 1570"/>
                  <a:gd name="T48" fmla="*/ 70 w 1393"/>
                  <a:gd name="T49" fmla="*/ 40 h 1570"/>
                  <a:gd name="T50" fmla="*/ 70 w 1393"/>
                  <a:gd name="T51" fmla="*/ 23 h 1570"/>
                  <a:gd name="T52" fmla="*/ 61 w 1393"/>
                  <a:gd name="T53" fmla="*/ 6 h 1570"/>
                  <a:gd name="T54" fmla="*/ 61 w 1393"/>
                  <a:gd name="T55" fmla="*/ 0 h 1570"/>
                  <a:gd name="T56" fmla="*/ 70 w 1393"/>
                  <a:gd name="T57" fmla="*/ 0 h 1570"/>
                  <a:gd name="T58" fmla="*/ 84 w 1393"/>
                  <a:gd name="T59" fmla="*/ 23 h 1570"/>
                  <a:gd name="T60" fmla="*/ 96 w 1393"/>
                  <a:gd name="T61" fmla="*/ 40 h 1570"/>
                  <a:gd name="T62" fmla="*/ 109 w 1393"/>
                  <a:gd name="T63" fmla="*/ 23 h 1570"/>
                  <a:gd name="T64" fmla="*/ 112 w 1393"/>
                  <a:gd name="T65" fmla="*/ 1 h 1570"/>
                  <a:gd name="T66" fmla="*/ 124 w 1393"/>
                  <a:gd name="T67" fmla="*/ 1 h 1570"/>
                  <a:gd name="T68" fmla="*/ 120 w 1393"/>
                  <a:gd name="T69" fmla="*/ 40 h 1570"/>
                  <a:gd name="T70" fmla="*/ 96 w 1393"/>
                  <a:gd name="T71" fmla="*/ 71 h 1570"/>
                  <a:gd name="T72" fmla="*/ 101 w 1393"/>
                  <a:gd name="T73" fmla="*/ 110 h 1570"/>
                  <a:gd name="T74" fmla="*/ 121 w 1393"/>
                  <a:gd name="T75" fmla="*/ 155 h 1570"/>
                  <a:gd name="T76" fmla="*/ 154 w 1393"/>
                  <a:gd name="T77" fmla="*/ 197 h 1570"/>
                  <a:gd name="T78" fmla="*/ 196 w 1393"/>
                  <a:gd name="T79" fmla="*/ 247 h 1570"/>
                  <a:gd name="T80" fmla="*/ 235 w 1393"/>
                  <a:gd name="T81" fmla="*/ 287 h 1570"/>
                  <a:gd name="T82" fmla="*/ 280 w 1393"/>
                  <a:gd name="T83" fmla="*/ 319 h 1570"/>
                  <a:gd name="T84" fmla="*/ 310 w 1393"/>
                  <a:gd name="T85" fmla="*/ 332 h 157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93"/>
                  <a:gd name="T130" fmla="*/ 0 h 1570"/>
                  <a:gd name="T131" fmla="*/ 1393 w 1393"/>
                  <a:gd name="T132" fmla="*/ 1570 h 157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93" h="1570">
                    <a:moveTo>
                      <a:pt x="1240" y="1328"/>
                    </a:moveTo>
                    <a:lnTo>
                      <a:pt x="1340" y="1379"/>
                    </a:lnTo>
                    <a:lnTo>
                      <a:pt x="1393" y="1445"/>
                    </a:lnTo>
                    <a:lnTo>
                      <a:pt x="1381" y="1518"/>
                    </a:lnTo>
                    <a:lnTo>
                      <a:pt x="1325" y="1570"/>
                    </a:lnTo>
                    <a:lnTo>
                      <a:pt x="1263" y="1561"/>
                    </a:lnTo>
                    <a:lnTo>
                      <a:pt x="1128" y="1470"/>
                    </a:lnTo>
                    <a:lnTo>
                      <a:pt x="919" y="1285"/>
                    </a:lnTo>
                    <a:lnTo>
                      <a:pt x="734" y="1097"/>
                    </a:lnTo>
                    <a:lnTo>
                      <a:pt x="589" y="917"/>
                    </a:lnTo>
                    <a:lnTo>
                      <a:pt x="471" y="745"/>
                    </a:lnTo>
                    <a:lnTo>
                      <a:pt x="386" y="569"/>
                    </a:lnTo>
                    <a:lnTo>
                      <a:pt x="330" y="402"/>
                    </a:lnTo>
                    <a:lnTo>
                      <a:pt x="313" y="326"/>
                    </a:lnTo>
                    <a:lnTo>
                      <a:pt x="168" y="269"/>
                    </a:lnTo>
                    <a:lnTo>
                      <a:pt x="0" y="247"/>
                    </a:lnTo>
                    <a:lnTo>
                      <a:pt x="10" y="219"/>
                    </a:lnTo>
                    <a:lnTo>
                      <a:pt x="168" y="223"/>
                    </a:lnTo>
                    <a:lnTo>
                      <a:pt x="236" y="223"/>
                    </a:lnTo>
                    <a:lnTo>
                      <a:pt x="168" y="171"/>
                    </a:lnTo>
                    <a:lnTo>
                      <a:pt x="95" y="120"/>
                    </a:lnTo>
                    <a:lnTo>
                      <a:pt x="50" y="102"/>
                    </a:lnTo>
                    <a:lnTo>
                      <a:pt x="83" y="68"/>
                    </a:lnTo>
                    <a:lnTo>
                      <a:pt x="145" y="120"/>
                    </a:lnTo>
                    <a:lnTo>
                      <a:pt x="280" y="159"/>
                    </a:lnTo>
                    <a:lnTo>
                      <a:pt x="280" y="89"/>
                    </a:lnTo>
                    <a:lnTo>
                      <a:pt x="245" y="25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36" y="89"/>
                    </a:lnTo>
                    <a:lnTo>
                      <a:pt x="386" y="159"/>
                    </a:lnTo>
                    <a:lnTo>
                      <a:pt x="436" y="89"/>
                    </a:lnTo>
                    <a:lnTo>
                      <a:pt x="448" y="4"/>
                    </a:lnTo>
                    <a:lnTo>
                      <a:pt x="498" y="4"/>
                    </a:lnTo>
                    <a:lnTo>
                      <a:pt x="483" y="159"/>
                    </a:lnTo>
                    <a:lnTo>
                      <a:pt x="386" y="283"/>
                    </a:lnTo>
                    <a:lnTo>
                      <a:pt x="404" y="441"/>
                    </a:lnTo>
                    <a:lnTo>
                      <a:pt x="487" y="617"/>
                    </a:lnTo>
                    <a:lnTo>
                      <a:pt x="616" y="788"/>
                    </a:lnTo>
                    <a:lnTo>
                      <a:pt x="786" y="990"/>
                    </a:lnTo>
                    <a:lnTo>
                      <a:pt x="943" y="1145"/>
                    </a:lnTo>
                    <a:lnTo>
                      <a:pt x="1122" y="1273"/>
                    </a:lnTo>
                    <a:lnTo>
                      <a:pt x="1240" y="13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2" name="Freeform 16"/>
              <p:cNvSpPr>
                <a:spLocks/>
              </p:cNvSpPr>
              <p:nvPr/>
            </p:nvSpPr>
            <p:spPr bwMode="auto">
              <a:xfrm>
                <a:off x="2600" y="2113"/>
                <a:ext cx="514" cy="1015"/>
              </a:xfrm>
              <a:custGeom>
                <a:avLst/>
                <a:gdLst>
                  <a:gd name="T0" fmla="*/ 12 w 1030"/>
                  <a:gd name="T1" fmla="*/ 470 h 2031"/>
                  <a:gd name="T2" fmla="*/ 38 w 1030"/>
                  <a:gd name="T3" fmla="*/ 439 h 2031"/>
                  <a:gd name="T4" fmla="*/ 78 w 1030"/>
                  <a:gd name="T5" fmla="*/ 391 h 2031"/>
                  <a:gd name="T6" fmla="*/ 97 w 1030"/>
                  <a:gd name="T7" fmla="*/ 346 h 2031"/>
                  <a:gd name="T8" fmla="*/ 120 w 1030"/>
                  <a:gd name="T9" fmla="*/ 272 h 2031"/>
                  <a:gd name="T10" fmla="*/ 141 w 1030"/>
                  <a:gd name="T11" fmla="*/ 208 h 2031"/>
                  <a:gd name="T12" fmla="*/ 150 w 1030"/>
                  <a:gd name="T13" fmla="*/ 153 h 2031"/>
                  <a:gd name="T14" fmla="*/ 164 w 1030"/>
                  <a:gd name="T15" fmla="*/ 90 h 2031"/>
                  <a:gd name="T16" fmla="*/ 160 w 1030"/>
                  <a:gd name="T17" fmla="*/ 64 h 2031"/>
                  <a:gd name="T18" fmla="*/ 135 w 1030"/>
                  <a:gd name="T19" fmla="*/ 44 h 2031"/>
                  <a:gd name="T20" fmla="*/ 120 w 1030"/>
                  <a:gd name="T21" fmla="*/ 22 h 2031"/>
                  <a:gd name="T22" fmla="*/ 130 w 1030"/>
                  <a:gd name="T23" fmla="*/ 12 h 2031"/>
                  <a:gd name="T24" fmla="*/ 141 w 1030"/>
                  <a:gd name="T25" fmla="*/ 31 h 2031"/>
                  <a:gd name="T26" fmla="*/ 160 w 1030"/>
                  <a:gd name="T27" fmla="*/ 40 h 2031"/>
                  <a:gd name="T28" fmla="*/ 160 w 1030"/>
                  <a:gd name="T29" fmla="*/ 25 h 2031"/>
                  <a:gd name="T30" fmla="*/ 160 w 1030"/>
                  <a:gd name="T31" fmla="*/ 0 h 2031"/>
                  <a:gd name="T32" fmla="*/ 168 w 1030"/>
                  <a:gd name="T33" fmla="*/ 0 h 2031"/>
                  <a:gd name="T34" fmla="*/ 175 w 1030"/>
                  <a:gd name="T35" fmla="*/ 25 h 2031"/>
                  <a:gd name="T36" fmla="*/ 181 w 1030"/>
                  <a:gd name="T37" fmla="*/ 38 h 2031"/>
                  <a:gd name="T38" fmla="*/ 202 w 1030"/>
                  <a:gd name="T39" fmla="*/ 19 h 2031"/>
                  <a:gd name="T40" fmla="*/ 210 w 1030"/>
                  <a:gd name="T41" fmla="*/ 0 h 2031"/>
                  <a:gd name="T42" fmla="*/ 223 w 1030"/>
                  <a:gd name="T43" fmla="*/ 8 h 2031"/>
                  <a:gd name="T44" fmla="*/ 210 w 1030"/>
                  <a:gd name="T45" fmla="*/ 28 h 2031"/>
                  <a:gd name="T46" fmla="*/ 198 w 1030"/>
                  <a:gd name="T47" fmla="*/ 48 h 2031"/>
                  <a:gd name="T48" fmla="*/ 234 w 1030"/>
                  <a:gd name="T49" fmla="*/ 41 h 2031"/>
                  <a:gd name="T50" fmla="*/ 252 w 1030"/>
                  <a:gd name="T51" fmla="*/ 32 h 2031"/>
                  <a:gd name="T52" fmla="*/ 257 w 1030"/>
                  <a:gd name="T53" fmla="*/ 38 h 2031"/>
                  <a:gd name="T54" fmla="*/ 238 w 1030"/>
                  <a:gd name="T55" fmla="*/ 50 h 2031"/>
                  <a:gd name="T56" fmla="*/ 217 w 1030"/>
                  <a:gd name="T57" fmla="*/ 56 h 2031"/>
                  <a:gd name="T58" fmla="*/ 196 w 1030"/>
                  <a:gd name="T59" fmla="*/ 70 h 2031"/>
                  <a:gd name="T60" fmla="*/ 184 w 1030"/>
                  <a:gd name="T61" fmla="*/ 95 h 2031"/>
                  <a:gd name="T62" fmla="*/ 171 w 1030"/>
                  <a:gd name="T63" fmla="*/ 138 h 2031"/>
                  <a:gd name="T64" fmla="*/ 158 w 1030"/>
                  <a:gd name="T65" fmla="*/ 206 h 2031"/>
                  <a:gd name="T66" fmla="*/ 146 w 1030"/>
                  <a:gd name="T67" fmla="*/ 260 h 2031"/>
                  <a:gd name="T68" fmla="*/ 130 w 1030"/>
                  <a:gd name="T69" fmla="*/ 312 h 2031"/>
                  <a:gd name="T70" fmla="*/ 112 w 1030"/>
                  <a:gd name="T71" fmla="*/ 369 h 2031"/>
                  <a:gd name="T72" fmla="*/ 91 w 1030"/>
                  <a:gd name="T73" fmla="*/ 420 h 2031"/>
                  <a:gd name="T74" fmla="*/ 62 w 1030"/>
                  <a:gd name="T75" fmla="*/ 463 h 2031"/>
                  <a:gd name="T76" fmla="*/ 32 w 1030"/>
                  <a:gd name="T77" fmla="*/ 494 h 2031"/>
                  <a:gd name="T78" fmla="*/ 11 w 1030"/>
                  <a:gd name="T79" fmla="*/ 507 h 2031"/>
                  <a:gd name="T80" fmla="*/ 3 w 1030"/>
                  <a:gd name="T81" fmla="*/ 501 h 2031"/>
                  <a:gd name="T82" fmla="*/ 0 w 1030"/>
                  <a:gd name="T83" fmla="*/ 488 h 2031"/>
                  <a:gd name="T84" fmla="*/ 12 w 1030"/>
                  <a:gd name="T85" fmla="*/ 470 h 203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30"/>
                  <a:gd name="T130" fmla="*/ 0 h 2031"/>
                  <a:gd name="T131" fmla="*/ 1030 w 1030"/>
                  <a:gd name="T132" fmla="*/ 2031 h 203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30" h="2031">
                    <a:moveTo>
                      <a:pt x="51" y="1880"/>
                    </a:moveTo>
                    <a:lnTo>
                      <a:pt x="153" y="1759"/>
                    </a:lnTo>
                    <a:lnTo>
                      <a:pt x="315" y="1567"/>
                    </a:lnTo>
                    <a:lnTo>
                      <a:pt x="389" y="1386"/>
                    </a:lnTo>
                    <a:lnTo>
                      <a:pt x="483" y="1089"/>
                    </a:lnTo>
                    <a:lnTo>
                      <a:pt x="568" y="833"/>
                    </a:lnTo>
                    <a:lnTo>
                      <a:pt x="603" y="613"/>
                    </a:lnTo>
                    <a:lnTo>
                      <a:pt x="659" y="361"/>
                    </a:lnTo>
                    <a:lnTo>
                      <a:pt x="642" y="257"/>
                    </a:lnTo>
                    <a:lnTo>
                      <a:pt x="541" y="176"/>
                    </a:lnTo>
                    <a:lnTo>
                      <a:pt x="483" y="89"/>
                    </a:lnTo>
                    <a:lnTo>
                      <a:pt x="524" y="51"/>
                    </a:lnTo>
                    <a:lnTo>
                      <a:pt x="568" y="124"/>
                    </a:lnTo>
                    <a:lnTo>
                      <a:pt x="642" y="163"/>
                    </a:lnTo>
                    <a:lnTo>
                      <a:pt x="642" y="103"/>
                    </a:lnTo>
                    <a:lnTo>
                      <a:pt x="642" y="0"/>
                    </a:lnTo>
                    <a:lnTo>
                      <a:pt x="674" y="0"/>
                    </a:lnTo>
                    <a:lnTo>
                      <a:pt x="703" y="103"/>
                    </a:lnTo>
                    <a:lnTo>
                      <a:pt x="727" y="154"/>
                    </a:lnTo>
                    <a:lnTo>
                      <a:pt x="810" y="76"/>
                    </a:lnTo>
                    <a:lnTo>
                      <a:pt x="844" y="0"/>
                    </a:lnTo>
                    <a:lnTo>
                      <a:pt x="895" y="34"/>
                    </a:lnTo>
                    <a:lnTo>
                      <a:pt x="844" y="115"/>
                    </a:lnTo>
                    <a:lnTo>
                      <a:pt x="794" y="192"/>
                    </a:lnTo>
                    <a:lnTo>
                      <a:pt x="939" y="167"/>
                    </a:lnTo>
                    <a:lnTo>
                      <a:pt x="1012" y="128"/>
                    </a:lnTo>
                    <a:lnTo>
                      <a:pt x="1030" y="154"/>
                    </a:lnTo>
                    <a:lnTo>
                      <a:pt x="956" y="201"/>
                    </a:lnTo>
                    <a:lnTo>
                      <a:pt x="871" y="227"/>
                    </a:lnTo>
                    <a:lnTo>
                      <a:pt x="788" y="282"/>
                    </a:lnTo>
                    <a:lnTo>
                      <a:pt x="738" y="382"/>
                    </a:lnTo>
                    <a:lnTo>
                      <a:pt x="686" y="552"/>
                    </a:lnTo>
                    <a:lnTo>
                      <a:pt x="636" y="824"/>
                    </a:lnTo>
                    <a:lnTo>
                      <a:pt x="586" y="1043"/>
                    </a:lnTo>
                    <a:lnTo>
                      <a:pt x="524" y="1249"/>
                    </a:lnTo>
                    <a:lnTo>
                      <a:pt x="450" y="1477"/>
                    </a:lnTo>
                    <a:lnTo>
                      <a:pt x="365" y="1683"/>
                    </a:lnTo>
                    <a:lnTo>
                      <a:pt x="248" y="1855"/>
                    </a:lnTo>
                    <a:lnTo>
                      <a:pt x="130" y="1979"/>
                    </a:lnTo>
                    <a:lnTo>
                      <a:pt x="45" y="2031"/>
                    </a:lnTo>
                    <a:lnTo>
                      <a:pt x="12" y="2004"/>
                    </a:lnTo>
                    <a:lnTo>
                      <a:pt x="0" y="1953"/>
                    </a:lnTo>
                    <a:lnTo>
                      <a:pt x="51" y="18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3" name="Freeform 17"/>
              <p:cNvSpPr>
                <a:spLocks/>
              </p:cNvSpPr>
              <p:nvPr/>
            </p:nvSpPr>
            <p:spPr bwMode="auto">
              <a:xfrm>
                <a:off x="2052" y="3568"/>
                <a:ext cx="411" cy="743"/>
              </a:xfrm>
              <a:custGeom>
                <a:avLst/>
                <a:gdLst>
                  <a:gd name="T0" fmla="*/ 129 w 821"/>
                  <a:gd name="T1" fmla="*/ 54 h 1485"/>
                  <a:gd name="T2" fmla="*/ 148 w 821"/>
                  <a:gd name="T3" fmla="*/ 31 h 1485"/>
                  <a:gd name="T4" fmla="*/ 176 w 821"/>
                  <a:gd name="T5" fmla="*/ 0 h 1485"/>
                  <a:gd name="T6" fmla="*/ 203 w 821"/>
                  <a:gd name="T7" fmla="*/ 3 h 1485"/>
                  <a:gd name="T8" fmla="*/ 206 w 821"/>
                  <a:gd name="T9" fmla="*/ 28 h 1485"/>
                  <a:gd name="T10" fmla="*/ 197 w 821"/>
                  <a:gd name="T11" fmla="*/ 42 h 1485"/>
                  <a:gd name="T12" fmla="*/ 180 w 821"/>
                  <a:gd name="T13" fmla="*/ 58 h 1485"/>
                  <a:gd name="T14" fmla="*/ 146 w 821"/>
                  <a:gd name="T15" fmla="*/ 81 h 1485"/>
                  <a:gd name="T16" fmla="*/ 121 w 821"/>
                  <a:gd name="T17" fmla="*/ 103 h 1485"/>
                  <a:gd name="T18" fmla="*/ 109 w 821"/>
                  <a:gd name="T19" fmla="*/ 122 h 1485"/>
                  <a:gd name="T20" fmla="*/ 96 w 821"/>
                  <a:gd name="T21" fmla="*/ 147 h 1485"/>
                  <a:gd name="T22" fmla="*/ 100 w 821"/>
                  <a:gd name="T23" fmla="*/ 179 h 1485"/>
                  <a:gd name="T24" fmla="*/ 123 w 821"/>
                  <a:gd name="T25" fmla="*/ 199 h 1485"/>
                  <a:gd name="T26" fmla="*/ 139 w 821"/>
                  <a:gd name="T27" fmla="*/ 230 h 1485"/>
                  <a:gd name="T28" fmla="*/ 146 w 821"/>
                  <a:gd name="T29" fmla="*/ 264 h 1485"/>
                  <a:gd name="T30" fmla="*/ 151 w 821"/>
                  <a:gd name="T31" fmla="*/ 304 h 1485"/>
                  <a:gd name="T32" fmla="*/ 143 w 821"/>
                  <a:gd name="T33" fmla="*/ 343 h 1485"/>
                  <a:gd name="T34" fmla="*/ 123 w 821"/>
                  <a:gd name="T35" fmla="*/ 353 h 1485"/>
                  <a:gd name="T36" fmla="*/ 100 w 821"/>
                  <a:gd name="T37" fmla="*/ 349 h 1485"/>
                  <a:gd name="T38" fmla="*/ 66 w 821"/>
                  <a:gd name="T39" fmla="*/ 356 h 1485"/>
                  <a:gd name="T40" fmla="*/ 32 w 821"/>
                  <a:gd name="T41" fmla="*/ 372 h 1485"/>
                  <a:gd name="T42" fmla="*/ 16 w 821"/>
                  <a:gd name="T43" fmla="*/ 369 h 1485"/>
                  <a:gd name="T44" fmla="*/ 0 w 821"/>
                  <a:gd name="T45" fmla="*/ 356 h 1485"/>
                  <a:gd name="T46" fmla="*/ 7 w 821"/>
                  <a:gd name="T47" fmla="*/ 349 h 1485"/>
                  <a:gd name="T48" fmla="*/ 26 w 821"/>
                  <a:gd name="T49" fmla="*/ 344 h 1485"/>
                  <a:gd name="T50" fmla="*/ 68 w 821"/>
                  <a:gd name="T51" fmla="*/ 337 h 1485"/>
                  <a:gd name="T52" fmla="*/ 106 w 821"/>
                  <a:gd name="T53" fmla="*/ 337 h 1485"/>
                  <a:gd name="T54" fmla="*/ 118 w 821"/>
                  <a:gd name="T55" fmla="*/ 337 h 1485"/>
                  <a:gd name="T56" fmla="*/ 126 w 821"/>
                  <a:gd name="T57" fmla="*/ 327 h 1485"/>
                  <a:gd name="T58" fmla="*/ 131 w 821"/>
                  <a:gd name="T59" fmla="*/ 308 h 1485"/>
                  <a:gd name="T60" fmla="*/ 125 w 821"/>
                  <a:gd name="T61" fmla="*/ 269 h 1485"/>
                  <a:gd name="T62" fmla="*/ 112 w 821"/>
                  <a:gd name="T63" fmla="*/ 232 h 1485"/>
                  <a:gd name="T64" fmla="*/ 93 w 821"/>
                  <a:gd name="T65" fmla="*/ 211 h 1485"/>
                  <a:gd name="T66" fmla="*/ 75 w 821"/>
                  <a:gd name="T67" fmla="*/ 192 h 1485"/>
                  <a:gd name="T68" fmla="*/ 63 w 821"/>
                  <a:gd name="T69" fmla="*/ 164 h 1485"/>
                  <a:gd name="T70" fmla="*/ 66 w 821"/>
                  <a:gd name="T71" fmla="*/ 135 h 1485"/>
                  <a:gd name="T72" fmla="*/ 80 w 821"/>
                  <a:gd name="T73" fmla="*/ 106 h 1485"/>
                  <a:gd name="T74" fmla="*/ 104 w 821"/>
                  <a:gd name="T75" fmla="*/ 81 h 1485"/>
                  <a:gd name="T76" fmla="*/ 129 w 821"/>
                  <a:gd name="T77" fmla="*/ 54 h 148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21"/>
                  <a:gd name="T118" fmla="*/ 0 h 1485"/>
                  <a:gd name="T119" fmla="*/ 821 w 821"/>
                  <a:gd name="T120" fmla="*/ 1485 h 148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21" h="1485">
                    <a:moveTo>
                      <a:pt x="516" y="215"/>
                    </a:moveTo>
                    <a:lnTo>
                      <a:pt x="589" y="124"/>
                    </a:lnTo>
                    <a:lnTo>
                      <a:pt x="701" y="0"/>
                    </a:lnTo>
                    <a:lnTo>
                      <a:pt x="809" y="12"/>
                    </a:lnTo>
                    <a:lnTo>
                      <a:pt x="821" y="112"/>
                    </a:lnTo>
                    <a:lnTo>
                      <a:pt x="786" y="167"/>
                    </a:lnTo>
                    <a:lnTo>
                      <a:pt x="719" y="231"/>
                    </a:lnTo>
                    <a:lnTo>
                      <a:pt x="584" y="321"/>
                    </a:lnTo>
                    <a:lnTo>
                      <a:pt x="483" y="410"/>
                    </a:lnTo>
                    <a:lnTo>
                      <a:pt x="433" y="488"/>
                    </a:lnTo>
                    <a:lnTo>
                      <a:pt x="381" y="586"/>
                    </a:lnTo>
                    <a:lnTo>
                      <a:pt x="398" y="716"/>
                    </a:lnTo>
                    <a:lnTo>
                      <a:pt x="489" y="796"/>
                    </a:lnTo>
                    <a:lnTo>
                      <a:pt x="556" y="920"/>
                    </a:lnTo>
                    <a:lnTo>
                      <a:pt x="584" y="1053"/>
                    </a:lnTo>
                    <a:lnTo>
                      <a:pt x="601" y="1215"/>
                    </a:lnTo>
                    <a:lnTo>
                      <a:pt x="572" y="1370"/>
                    </a:lnTo>
                    <a:lnTo>
                      <a:pt x="489" y="1409"/>
                    </a:lnTo>
                    <a:lnTo>
                      <a:pt x="398" y="1396"/>
                    </a:lnTo>
                    <a:lnTo>
                      <a:pt x="263" y="1421"/>
                    </a:lnTo>
                    <a:lnTo>
                      <a:pt x="128" y="1485"/>
                    </a:lnTo>
                    <a:lnTo>
                      <a:pt x="62" y="1473"/>
                    </a:lnTo>
                    <a:lnTo>
                      <a:pt x="0" y="1421"/>
                    </a:lnTo>
                    <a:lnTo>
                      <a:pt x="27" y="1396"/>
                    </a:lnTo>
                    <a:lnTo>
                      <a:pt x="101" y="1375"/>
                    </a:lnTo>
                    <a:lnTo>
                      <a:pt x="269" y="1345"/>
                    </a:lnTo>
                    <a:lnTo>
                      <a:pt x="421" y="1345"/>
                    </a:lnTo>
                    <a:lnTo>
                      <a:pt x="472" y="1345"/>
                    </a:lnTo>
                    <a:lnTo>
                      <a:pt x="504" y="1306"/>
                    </a:lnTo>
                    <a:lnTo>
                      <a:pt x="522" y="1229"/>
                    </a:lnTo>
                    <a:lnTo>
                      <a:pt x="500" y="1075"/>
                    </a:lnTo>
                    <a:lnTo>
                      <a:pt x="448" y="925"/>
                    </a:lnTo>
                    <a:lnTo>
                      <a:pt x="371" y="844"/>
                    </a:lnTo>
                    <a:lnTo>
                      <a:pt x="298" y="766"/>
                    </a:lnTo>
                    <a:lnTo>
                      <a:pt x="251" y="655"/>
                    </a:lnTo>
                    <a:lnTo>
                      <a:pt x="263" y="540"/>
                    </a:lnTo>
                    <a:lnTo>
                      <a:pt x="319" y="424"/>
                    </a:lnTo>
                    <a:lnTo>
                      <a:pt x="415" y="321"/>
                    </a:lnTo>
                    <a:lnTo>
                      <a:pt x="516" y="2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34" name="Freeform 18"/>
              <p:cNvSpPr>
                <a:spLocks/>
              </p:cNvSpPr>
              <p:nvPr/>
            </p:nvSpPr>
            <p:spPr bwMode="auto">
              <a:xfrm>
                <a:off x="2450" y="3585"/>
                <a:ext cx="351" cy="725"/>
              </a:xfrm>
              <a:custGeom>
                <a:avLst/>
                <a:gdLst>
                  <a:gd name="T0" fmla="*/ 72 w 703"/>
                  <a:gd name="T1" fmla="*/ 57 h 1450"/>
                  <a:gd name="T2" fmla="*/ 32 w 703"/>
                  <a:gd name="T3" fmla="*/ 44 h 1450"/>
                  <a:gd name="T4" fmla="*/ 8 w 703"/>
                  <a:gd name="T5" fmla="*/ 32 h 1450"/>
                  <a:gd name="T6" fmla="*/ 0 w 703"/>
                  <a:gd name="T7" fmla="*/ 15 h 1450"/>
                  <a:gd name="T8" fmla="*/ 13 w 703"/>
                  <a:gd name="T9" fmla="*/ 3 h 1450"/>
                  <a:gd name="T10" fmla="*/ 41 w 703"/>
                  <a:gd name="T11" fmla="*/ 0 h 1450"/>
                  <a:gd name="T12" fmla="*/ 62 w 703"/>
                  <a:gd name="T13" fmla="*/ 6 h 1450"/>
                  <a:gd name="T14" fmla="*/ 104 w 703"/>
                  <a:gd name="T15" fmla="*/ 38 h 1450"/>
                  <a:gd name="T16" fmla="*/ 142 w 703"/>
                  <a:gd name="T17" fmla="*/ 63 h 1450"/>
                  <a:gd name="T18" fmla="*/ 163 w 703"/>
                  <a:gd name="T19" fmla="*/ 92 h 1450"/>
                  <a:gd name="T20" fmla="*/ 169 w 703"/>
                  <a:gd name="T21" fmla="*/ 114 h 1450"/>
                  <a:gd name="T22" fmla="*/ 175 w 703"/>
                  <a:gd name="T23" fmla="*/ 142 h 1450"/>
                  <a:gd name="T24" fmla="*/ 172 w 703"/>
                  <a:gd name="T25" fmla="*/ 173 h 1450"/>
                  <a:gd name="T26" fmla="*/ 142 w 703"/>
                  <a:gd name="T27" fmla="*/ 209 h 1450"/>
                  <a:gd name="T28" fmla="*/ 116 w 703"/>
                  <a:gd name="T29" fmla="*/ 235 h 1450"/>
                  <a:gd name="T30" fmla="*/ 93 w 703"/>
                  <a:gd name="T31" fmla="*/ 267 h 1450"/>
                  <a:gd name="T32" fmla="*/ 74 w 703"/>
                  <a:gd name="T33" fmla="*/ 283 h 1450"/>
                  <a:gd name="T34" fmla="*/ 59 w 703"/>
                  <a:gd name="T35" fmla="*/ 299 h 1450"/>
                  <a:gd name="T36" fmla="*/ 59 w 703"/>
                  <a:gd name="T37" fmla="*/ 308 h 1450"/>
                  <a:gd name="T38" fmla="*/ 74 w 703"/>
                  <a:gd name="T39" fmla="*/ 311 h 1450"/>
                  <a:gd name="T40" fmla="*/ 105 w 703"/>
                  <a:gd name="T41" fmla="*/ 316 h 1450"/>
                  <a:gd name="T42" fmla="*/ 138 w 703"/>
                  <a:gd name="T43" fmla="*/ 326 h 1450"/>
                  <a:gd name="T44" fmla="*/ 164 w 703"/>
                  <a:gd name="T45" fmla="*/ 344 h 1450"/>
                  <a:gd name="T46" fmla="*/ 159 w 703"/>
                  <a:gd name="T47" fmla="*/ 355 h 1450"/>
                  <a:gd name="T48" fmla="*/ 135 w 703"/>
                  <a:gd name="T49" fmla="*/ 363 h 1450"/>
                  <a:gd name="T50" fmla="*/ 116 w 703"/>
                  <a:gd name="T51" fmla="*/ 355 h 1450"/>
                  <a:gd name="T52" fmla="*/ 97 w 703"/>
                  <a:gd name="T53" fmla="*/ 338 h 1450"/>
                  <a:gd name="T54" fmla="*/ 74 w 703"/>
                  <a:gd name="T55" fmla="*/ 329 h 1450"/>
                  <a:gd name="T56" fmla="*/ 55 w 703"/>
                  <a:gd name="T57" fmla="*/ 324 h 1450"/>
                  <a:gd name="T58" fmla="*/ 38 w 703"/>
                  <a:gd name="T59" fmla="*/ 322 h 1450"/>
                  <a:gd name="T60" fmla="*/ 24 w 703"/>
                  <a:gd name="T61" fmla="*/ 319 h 1450"/>
                  <a:gd name="T62" fmla="*/ 19 w 703"/>
                  <a:gd name="T63" fmla="*/ 315 h 1450"/>
                  <a:gd name="T64" fmla="*/ 21 w 703"/>
                  <a:gd name="T65" fmla="*/ 305 h 1450"/>
                  <a:gd name="T66" fmla="*/ 46 w 703"/>
                  <a:gd name="T67" fmla="*/ 286 h 1450"/>
                  <a:gd name="T68" fmla="*/ 88 w 703"/>
                  <a:gd name="T69" fmla="*/ 250 h 1450"/>
                  <a:gd name="T70" fmla="*/ 125 w 703"/>
                  <a:gd name="T71" fmla="*/ 202 h 1450"/>
                  <a:gd name="T72" fmla="*/ 139 w 703"/>
                  <a:gd name="T73" fmla="*/ 180 h 1450"/>
                  <a:gd name="T74" fmla="*/ 147 w 703"/>
                  <a:gd name="T75" fmla="*/ 154 h 1450"/>
                  <a:gd name="T76" fmla="*/ 146 w 703"/>
                  <a:gd name="T77" fmla="*/ 121 h 1450"/>
                  <a:gd name="T78" fmla="*/ 130 w 703"/>
                  <a:gd name="T79" fmla="*/ 95 h 1450"/>
                  <a:gd name="T80" fmla="*/ 108 w 703"/>
                  <a:gd name="T81" fmla="*/ 75 h 1450"/>
                  <a:gd name="T82" fmla="*/ 72 w 703"/>
                  <a:gd name="T83" fmla="*/ 57 h 145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03"/>
                  <a:gd name="T127" fmla="*/ 0 h 1450"/>
                  <a:gd name="T128" fmla="*/ 703 w 703"/>
                  <a:gd name="T129" fmla="*/ 1450 h 145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03" h="1450">
                    <a:moveTo>
                      <a:pt x="288" y="231"/>
                    </a:moveTo>
                    <a:lnTo>
                      <a:pt x="129" y="176"/>
                    </a:lnTo>
                    <a:lnTo>
                      <a:pt x="35" y="128"/>
                    </a:lnTo>
                    <a:lnTo>
                      <a:pt x="0" y="61"/>
                    </a:lnTo>
                    <a:lnTo>
                      <a:pt x="52" y="13"/>
                    </a:lnTo>
                    <a:lnTo>
                      <a:pt x="164" y="0"/>
                    </a:lnTo>
                    <a:lnTo>
                      <a:pt x="249" y="22"/>
                    </a:lnTo>
                    <a:lnTo>
                      <a:pt x="417" y="150"/>
                    </a:lnTo>
                    <a:lnTo>
                      <a:pt x="570" y="253"/>
                    </a:lnTo>
                    <a:lnTo>
                      <a:pt x="653" y="370"/>
                    </a:lnTo>
                    <a:lnTo>
                      <a:pt x="676" y="459"/>
                    </a:lnTo>
                    <a:lnTo>
                      <a:pt x="703" y="567"/>
                    </a:lnTo>
                    <a:lnTo>
                      <a:pt x="688" y="692"/>
                    </a:lnTo>
                    <a:lnTo>
                      <a:pt x="570" y="837"/>
                    </a:lnTo>
                    <a:lnTo>
                      <a:pt x="467" y="940"/>
                    </a:lnTo>
                    <a:lnTo>
                      <a:pt x="373" y="1065"/>
                    </a:lnTo>
                    <a:lnTo>
                      <a:pt x="299" y="1129"/>
                    </a:lnTo>
                    <a:lnTo>
                      <a:pt x="238" y="1193"/>
                    </a:lnTo>
                    <a:lnTo>
                      <a:pt x="238" y="1232"/>
                    </a:lnTo>
                    <a:lnTo>
                      <a:pt x="299" y="1244"/>
                    </a:lnTo>
                    <a:lnTo>
                      <a:pt x="423" y="1262"/>
                    </a:lnTo>
                    <a:lnTo>
                      <a:pt x="552" y="1301"/>
                    </a:lnTo>
                    <a:lnTo>
                      <a:pt x="659" y="1374"/>
                    </a:lnTo>
                    <a:lnTo>
                      <a:pt x="637" y="1417"/>
                    </a:lnTo>
                    <a:lnTo>
                      <a:pt x="541" y="1450"/>
                    </a:lnTo>
                    <a:lnTo>
                      <a:pt x="467" y="1417"/>
                    </a:lnTo>
                    <a:lnTo>
                      <a:pt x="388" y="1351"/>
                    </a:lnTo>
                    <a:lnTo>
                      <a:pt x="299" y="1314"/>
                    </a:lnTo>
                    <a:lnTo>
                      <a:pt x="220" y="1296"/>
                    </a:lnTo>
                    <a:lnTo>
                      <a:pt x="153" y="1287"/>
                    </a:lnTo>
                    <a:lnTo>
                      <a:pt x="97" y="1275"/>
                    </a:lnTo>
                    <a:lnTo>
                      <a:pt x="79" y="1257"/>
                    </a:lnTo>
                    <a:lnTo>
                      <a:pt x="85" y="1219"/>
                    </a:lnTo>
                    <a:lnTo>
                      <a:pt x="187" y="1141"/>
                    </a:lnTo>
                    <a:lnTo>
                      <a:pt x="355" y="1001"/>
                    </a:lnTo>
                    <a:lnTo>
                      <a:pt x="502" y="811"/>
                    </a:lnTo>
                    <a:lnTo>
                      <a:pt x="558" y="717"/>
                    </a:lnTo>
                    <a:lnTo>
                      <a:pt x="591" y="613"/>
                    </a:lnTo>
                    <a:lnTo>
                      <a:pt x="585" y="486"/>
                    </a:lnTo>
                    <a:lnTo>
                      <a:pt x="523" y="382"/>
                    </a:lnTo>
                    <a:lnTo>
                      <a:pt x="435" y="297"/>
                    </a:lnTo>
                    <a:lnTo>
                      <a:pt x="288" y="2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3152" y="2704"/>
              <a:ext cx="804" cy="958"/>
              <a:chOff x="3129" y="2736"/>
              <a:chExt cx="804" cy="958"/>
            </a:xfrm>
          </p:grpSpPr>
          <p:sp>
            <p:nvSpPr>
              <p:cNvPr id="17419" name="Freeform 20"/>
              <p:cNvSpPr>
                <a:spLocks/>
              </p:cNvSpPr>
              <p:nvPr/>
            </p:nvSpPr>
            <p:spPr bwMode="auto">
              <a:xfrm>
                <a:off x="3129" y="2736"/>
                <a:ext cx="804" cy="958"/>
              </a:xfrm>
              <a:custGeom>
                <a:avLst/>
                <a:gdLst>
                  <a:gd name="T0" fmla="*/ 58 w 1609"/>
                  <a:gd name="T1" fmla="*/ 0 h 1918"/>
                  <a:gd name="T2" fmla="*/ 34 w 1609"/>
                  <a:gd name="T3" fmla="*/ 36 h 1918"/>
                  <a:gd name="T4" fmla="*/ 20 w 1609"/>
                  <a:gd name="T5" fmla="*/ 67 h 1918"/>
                  <a:gd name="T6" fmla="*/ 8 w 1609"/>
                  <a:gd name="T7" fmla="*/ 101 h 1918"/>
                  <a:gd name="T8" fmla="*/ 0 w 1609"/>
                  <a:gd name="T9" fmla="*/ 126 h 1918"/>
                  <a:gd name="T10" fmla="*/ 9 w 1609"/>
                  <a:gd name="T11" fmla="*/ 164 h 1918"/>
                  <a:gd name="T12" fmla="*/ 39 w 1609"/>
                  <a:gd name="T13" fmla="*/ 186 h 1918"/>
                  <a:gd name="T14" fmla="*/ 63 w 1609"/>
                  <a:gd name="T15" fmla="*/ 209 h 1918"/>
                  <a:gd name="T16" fmla="*/ 54 w 1609"/>
                  <a:gd name="T17" fmla="*/ 267 h 1918"/>
                  <a:gd name="T18" fmla="*/ 42 w 1609"/>
                  <a:gd name="T19" fmla="*/ 348 h 1918"/>
                  <a:gd name="T20" fmla="*/ 51 w 1609"/>
                  <a:gd name="T21" fmla="*/ 434 h 1918"/>
                  <a:gd name="T22" fmla="*/ 64 w 1609"/>
                  <a:gd name="T23" fmla="*/ 472 h 1918"/>
                  <a:gd name="T24" fmla="*/ 119 w 1609"/>
                  <a:gd name="T25" fmla="*/ 459 h 1918"/>
                  <a:gd name="T26" fmla="*/ 157 w 1609"/>
                  <a:gd name="T27" fmla="*/ 457 h 1918"/>
                  <a:gd name="T28" fmla="*/ 214 w 1609"/>
                  <a:gd name="T29" fmla="*/ 459 h 1918"/>
                  <a:gd name="T30" fmla="*/ 265 w 1609"/>
                  <a:gd name="T31" fmla="*/ 474 h 1918"/>
                  <a:gd name="T32" fmla="*/ 295 w 1609"/>
                  <a:gd name="T33" fmla="*/ 479 h 1918"/>
                  <a:gd name="T34" fmla="*/ 295 w 1609"/>
                  <a:gd name="T35" fmla="*/ 446 h 1918"/>
                  <a:gd name="T36" fmla="*/ 288 w 1609"/>
                  <a:gd name="T37" fmla="*/ 386 h 1918"/>
                  <a:gd name="T38" fmla="*/ 275 w 1609"/>
                  <a:gd name="T39" fmla="*/ 326 h 1918"/>
                  <a:gd name="T40" fmla="*/ 265 w 1609"/>
                  <a:gd name="T41" fmla="*/ 267 h 1918"/>
                  <a:gd name="T42" fmla="*/ 261 w 1609"/>
                  <a:gd name="T43" fmla="*/ 245 h 1918"/>
                  <a:gd name="T44" fmla="*/ 278 w 1609"/>
                  <a:gd name="T45" fmla="*/ 236 h 1918"/>
                  <a:gd name="T46" fmla="*/ 324 w 1609"/>
                  <a:gd name="T47" fmla="*/ 247 h 1918"/>
                  <a:gd name="T48" fmla="*/ 367 w 1609"/>
                  <a:gd name="T49" fmla="*/ 258 h 1918"/>
                  <a:gd name="T50" fmla="*/ 387 w 1609"/>
                  <a:gd name="T51" fmla="*/ 274 h 1918"/>
                  <a:gd name="T52" fmla="*/ 389 w 1609"/>
                  <a:gd name="T53" fmla="*/ 242 h 1918"/>
                  <a:gd name="T54" fmla="*/ 402 w 1609"/>
                  <a:gd name="T55" fmla="*/ 202 h 1918"/>
                  <a:gd name="T56" fmla="*/ 350 w 1609"/>
                  <a:gd name="T57" fmla="*/ 174 h 1918"/>
                  <a:gd name="T58" fmla="*/ 307 w 1609"/>
                  <a:gd name="T59" fmla="*/ 154 h 1918"/>
                  <a:gd name="T60" fmla="*/ 269 w 1609"/>
                  <a:gd name="T61" fmla="*/ 142 h 1918"/>
                  <a:gd name="T62" fmla="*/ 240 w 1609"/>
                  <a:gd name="T63" fmla="*/ 135 h 1918"/>
                  <a:gd name="T64" fmla="*/ 212 w 1609"/>
                  <a:gd name="T65" fmla="*/ 135 h 1918"/>
                  <a:gd name="T66" fmla="*/ 191 w 1609"/>
                  <a:gd name="T67" fmla="*/ 138 h 1918"/>
                  <a:gd name="T68" fmla="*/ 164 w 1609"/>
                  <a:gd name="T69" fmla="*/ 135 h 1918"/>
                  <a:gd name="T70" fmla="*/ 140 w 1609"/>
                  <a:gd name="T71" fmla="*/ 119 h 1918"/>
                  <a:gd name="T72" fmla="*/ 119 w 1609"/>
                  <a:gd name="T73" fmla="*/ 93 h 1918"/>
                  <a:gd name="T74" fmla="*/ 100 w 1609"/>
                  <a:gd name="T75" fmla="*/ 70 h 1918"/>
                  <a:gd name="T76" fmla="*/ 81 w 1609"/>
                  <a:gd name="T77" fmla="*/ 30 h 1918"/>
                  <a:gd name="T78" fmla="*/ 58 w 1609"/>
                  <a:gd name="T79" fmla="*/ 0 h 191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609"/>
                  <a:gd name="T121" fmla="*/ 0 h 1918"/>
                  <a:gd name="T122" fmla="*/ 1609 w 1609"/>
                  <a:gd name="T123" fmla="*/ 1918 h 1918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609" h="1918">
                    <a:moveTo>
                      <a:pt x="235" y="0"/>
                    </a:moveTo>
                    <a:lnTo>
                      <a:pt x="139" y="146"/>
                    </a:lnTo>
                    <a:lnTo>
                      <a:pt x="83" y="271"/>
                    </a:lnTo>
                    <a:lnTo>
                      <a:pt x="33" y="404"/>
                    </a:lnTo>
                    <a:lnTo>
                      <a:pt x="0" y="507"/>
                    </a:lnTo>
                    <a:lnTo>
                      <a:pt x="38" y="656"/>
                    </a:lnTo>
                    <a:lnTo>
                      <a:pt x="156" y="747"/>
                    </a:lnTo>
                    <a:lnTo>
                      <a:pt x="253" y="836"/>
                    </a:lnTo>
                    <a:lnTo>
                      <a:pt x="218" y="1072"/>
                    </a:lnTo>
                    <a:lnTo>
                      <a:pt x="168" y="1394"/>
                    </a:lnTo>
                    <a:lnTo>
                      <a:pt x="206" y="1737"/>
                    </a:lnTo>
                    <a:lnTo>
                      <a:pt x="257" y="1891"/>
                    </a:lnTo>
                    <a:lnTo>
                      <a:pt x="477" y="1840"/>
                    </a:lnTo>
                    <a:lnTo>
                      <a:pt x="629" y="1831"/>
                    </a:lnTo>
                    <a:lnTo>
                      <a:pt x="859" y="1840"/>
                    </a:lnTo>
                    <a:lnTo>
                      <a:pt x="1062" y="1897"/>
                    </a:lnTo>
                    <a:lnTo>
                      <a:pt x="1180" y="1918"/>
                    </a:lnTo>
                    <a:lnTo>
                      <a:pt x="1180" y="1788"/>
                    </a:lnTo>
                    <a:lnTo>
                      <a:pt x="1153" y="1545"/>
                    </a:lnTo>
                    <a:lnTo>
                      <a:pt x="1101" y="1305"/>
                    </a:lnTo>
                    <a:lnTo>
                      <a:pt x="1062" y="1069"/>
                    </a:lnTo>
                    <a:lnTo>
                      <a:pt x="1045" y="981"/>
                    </a:lnTo>
                    <a:lnTo>
                      <a:pt x="1112" y="944"/>
                    </a:lnTo>
                    <a:lnTo>
                      <a:pt x="1298" y="990"/>
                    </a:lnTo>
                    <a:lnTo>
                      <a:pt x="1468" y="1033"/>
                    </a:lnTo>
                    <a:lnTo>
                      <a:pt x="1551" y="1099"/>
                    </a:lnTo>
                    <a:lnTo>
                      <a:pt x="1556" y="969"/>
                    </a:lnTo>
                    <a:lnTo>
                      <a:pt x="1609" y="811"/>
                    </a:lnTo>
                    <a:lnTo>
                      <a:pt x="1400" y="699"/>
                    </a:lnTo>
                    <a:lnTo>
                      <a:pt x="1230" y="617"/>
                    </a:lnTo>
                    <a:lnTo>
                      <a:pt x="1079" y="571"/>
                    </a:lnTo>
                    <a:lnTo>
                      <a:pt x="962" y="541"/>
                    </a:lnTo>
                    <a:lnTo>
                      <a:pt x="848" y="541"/>
                    </a:lnTo>
                    <a:lnTo>
                      <a:pt x="765" y="553"/>
                    </a:lnTo>
                    <a:lnTo>
                      <a:pt x="656" y="541"/>
                    </a:lnTo>
                    <a:lnTo>
                      <a:pt x="562" y="477"/>
                    </a:lnTo>
                    <a:lnTo>
                      <a:pt x="477" y="374"/>
                    </a:lnTo>
                    <a:lnTo>
                      <a:pt x="403" y="283"/>
                    </a:lnTo>
                    <a:lnTo>
                      <a:pt x="324" y="120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FFCC00"/>
              </a:solidFill>
              <a:ln w="238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3175" y="2793"/>
                <a:ext cx="716" cy="873"/>
                <a:chOff x="3175" y="2793"/>
                <a:chExt cx="716" cy="873"/>
              </a:xfrm>
            </p:grpSpPr>
            <p:sp>
              <p:nvSpPr>
                <p:cNvPr id="17421" name="Freeform 22"/>
                <p:cNvSpPr>
                  <a:spLocks/>
                </p:cNvSpPr>
                <p:nvPr/>
              </p:nvSpPr>
              <p:spPr bwMode="auto">
                <a:xfrm>
                  <a:off x="3175" y="2793"/>
                  <a:ext cx="133" cy="290"/>
                </a:xfrm>
                <a:custGeom>
                  <a:avLst/>
                  <a:gdLst>
                    <a:gd name="T0" fmla="*/ 0 w 267"/>
                    <a:gd name="T1" fmla="*/ 129 h 581"/>
                    <a:gd name="T2" fmla="*/ 4 w 267"/>
                    <a:gd name="T3" fmla="*/ 97 h 581"/>
                    <a:gd name="T4" fmla="*/ 19 w 267"/>
                    <a:gd name="T5" fmla="*/ 62 h 581"/>
                    <a:gd name="T6" fmla="*/ 32 w 267"/>
                    <a:gd name="T7" fmla="*/ 33 h 581"/>
                    <a:gd name="T8" fmla="*/ 41 w 267"/>
                    <a:gd name="T9" fmla="*/ 10 h 581"/>
                    <a:gd name="T10" fmla="*/ 54 w 267"/>
                    <a:gd name="T11" fmla="*/ 0 h 581"/>
                    <a:gd name="T12" fmla="*/ 66 w 267"/>
                    <a:gd name="T13" fmla="*/ 6 h 581"/>
                    <a:gd name="T14" fmla="*/ 49 w 267"/>
                    <a:gd name="T15" fmla="*/ 39 h 581"/>
                    <a:gd name="T16" fmla="*/ 28 w 267"/>
                    <a:gd name="T17" fmla="*/ 84 h 581"/>
                    <a:gd name="T18" fmla="*/ 15 w 267"/>
                    <a:gd name="T19" fmla="*/ 123 h 581"/>
                    <a:gd name="T20" fmla="*/ 15 w 267"/>
                    <a:gd name="T21" fmla="*/ 145 h 581"/>
                    <a:gd name="T22" fmla="*/ 0 w 267"/>
                    <a:gd name="T23" fmla="*/ 145 h 581"/>
                    <a:gd name="T24" fmla="*/ 0 w 267"/>
                    <a:gd name="T25" fmla="*/ 119 h 581"/>
                    <a:gd name="T26" fmla="*/ 0 w 267"/>
                    <a:gd name="T27" fmla="*/ 129 h 58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67"/>
                    <a:gd name="T43" fmla="*/ 0 h 581"/>
                    <a:gd name="T44" fmla="*/ 267 w 267"/>
                    <a:gd name="T45" fmla="*/ 581 h 58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67" h="581">
                      <a:moveTo>
                        <a:pt x="0" y="516"/>
                      </a:moveTo>
                      <a:lnTo>
                        <a:pt x="18" y="388"/>
                      </a:lnTo>
                      <a:lnTo>
                        <a:pt x="78" y="249"/>
                      </a:lnTo>
                      <a:lnTo>
                        <a:pt x="128" y="134"/>
                      </a:lnTo>
                      <a:lnTo>
                        <a:pt x="167" y="43"/>
                      </a:lnTo>
                      <a:lnTo>
                        <a:pt x="217" y="0"/>
                      </a:lnTo>
                      <a:lnTo>
                        <a:pt x="267" y="25"/>
                      </a:lnTo>
                      <a:lnTo>
                        <a:pt x="196" y="158"/>
                      </a:lnTo>
                      <a:lnTo>
                        <a:pt x="112" y="336"/>
                      </a:lnTo>
                      <a:lnTo>
                        <a:pt x="62" y="494"/>
                      </a:lnTo>
                      <a:lnTo>
                        <a:pt x="62" y="581"/>
                      </a:lnTo>
                      <a:lnTo>
                        <a:pt x="0" y="581"/>
                      </a:lnTo>
                      <a:lnTo>
                        <a:pt x="0" y="478"/>
                      </a:lnTo>
                      <a:lnTo>
                        <a:pt x="0" y="516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2" name="Freeform 23"/>
                <p:cNvSpPr>
                  <a:spLocks/>
                </p:cNvSpPr>
                <p:nvPr/>
              </p:nvSpPr>
              <p:spPr bwMode="auto">
                <a:xfrm>
                  <a:off x="3237" y="2895"/>
                  <a:ext cx="124" cy="245"/>
                </a:xfrm>
                <a:custGeom>
                  <a:avLst/>
                  <a:gdLst>
                    <a:gd name="T0" fmla="*/ 0 w 247"/>
                    <a:gd name="T1" fmla="*/ 109 h 490"/>
                    <a:gd name="T2" fmla="*/ 4 w 247"/>
                    <a:gd name="T3" fmla="*/ 82 h 490"/>
                    <a:gd name="T4" fmla="*/ 18 w 247"/>
                    <a:gd name="T5" fmla="*/ 53 h 490"/>
                    <a:gd name="T6" fmla="*/ 30 w 247"/>
                    <a:gd name="T7" fmla="*/ 28 h 490"/>
                    <a:gd name="T8" fmla="*/ 39 w 247"/>
                    <a:gd name="T9" fmla="*/ 9 h 490"/>
                    <a:gd name="T10" fmla="*/ 51 w 247"/>
                    <a:gd name="T11" fmla="*/ 0 h 490"/>
                    <a:gd name="T12" fmla="*/ 62 w 247"/>
                    <a:gd name="T13" fmla="*/ 6 h 490"/>
                    <a:gd name="T14" fmla="*/ 45 w 247"/>
                    <a:gd name="T15" fmla="*/ 34 h 490"/>
                    <a:gd name="T16" fmla="*/ 26 w 247"/>
                    <a:gd name="T17" fmla="*/ 71 h 490"/>
                    <a:gd name="T18" fmla="*/ 14 w 247"/>
                    <a:gd name="T19" fmla="*/ 105 h 490"/>
                    <a:gd name="T20" fmla="*/ 14 w 247"/>
                    <a:gd name="T21" fmla="*/ 123 h 490"/>
                    <a:gd name="T22" fmla="*/ 0 w 247"/>
                    <a:gd name="T23" fmla="*/ 123 h 490"/>
                    <a:gd name="T24" fmla="*/ 0 w 247"/>
                    <a:gd name="T25" fmla="*/ 101 h 490"/>
                    <a:gd name="T26" fmla="*/ 0 w 247"/>
                    <a:gd name="T27" fmla="*/ 109 h 49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247"/>
                    <a:gd name="T43" fmla="*/ 0 h 490"/>
                    <a:gd name="T44" fmla="*/ 247 w 247"/>
                    <a:gd name="T45" fmla="*/ 490 h 49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247" h="490">
                      <a:moveTo>
                        <a:pt x="0" y="435"/>
                      </a:moveTo>
                      <a:lnTo>
                        <a:pt x="15" y="327"/>
                      </a:lnTo>
                      <a:lnTo>
                        <a:pt x="72" y="211"/>
                      </a:lnTo>
                      <a:lnTo>
                        <a:pt x="118" y="112"/>
                      </a:lnTo>
                      <a:lnTo>
                        <a:pt x="155" y="35"/>
                      </a:lnTo>
                      <a:lnTo>
                        <a:pt x="201" y="0"/>
                      </a:lnTo>
                      <a:lnTo>
                        <a:pt x="247" y="21"/>
                      </a:lnTo>
                      <a:lnTo>
                        <a:pt x="180" y="135"/>
                      </a:lnTo>
                      <a:lnTo>
                        <a:pt x="102" y="282"/>
                      </a:lnTo>
                      <a:lnTo>
                        <a:pt x="56" y="417"/>
                      </a:lnTo>
                      <a:lnTo>
                        <a:pt x="56" y="490"/>
                      </a:lnTo>
                      <a:lnTo>
                        <a:pt x="0" y="490"/>
                      </a:lnTo>
                      <a:lnTo>
                        <a:pt x="0" y="403"/>
                      </a:lnTo>
                      <a:lnTo>
                        <a:pt x="0" y="43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3" name="Freeform 24"/>
                <p:cNvSpPr>
                  <a:spLocks/>
                </p:cNvSpPr>
                <p:nvPr/>
              </p:nvSpPr>
              <p:spPr bwMode="auto">
                <a:xfrm>
                  <a:off x="3289" y="2954"/>
                  <a:ext cx="130" cy="704"/>
                </a:xfrm>
                <a:custGeom>
                  <a:avLst/>
                  <a:gdLst>
                    <a:gd name="T0" fmla="*/ 13 w 259"/>
                    <a:gd name="T1" fmla="*/ 342 h 1407"/>
                    <a:gd name="T2" fmla="*/ 6 w 259"/>
                    <a:gd name="T3" fmla="*/ 303 h 1407"/>
                    <a:gd name="T4" fmla="*/ 0 w 259"/>
                    <a:gd name="T5" fmla="*/ 249 h 1407"/>
                    <a:gd name="T6" fmla="*/ 2 w 259"/>
                    <a:gd name="T7" fmla="*/ 183 h 1407"/>
                    <a:gd name="T8" fmla="*/ 6 w 259"/>
                    <a:gd name="T9" fmla="*/ 120 h 1407"/>
                    <a:gd name="T10" fmla="*/ 17 w 259"/>
                    <a:gd name="T11" fmla="*/ 70 h 1407"/>
                    <a:gd name="T12" fmla="*/ 31 w 259"/>
                    <a:gd name="T13" fmla="*/ 31 h 1407"/>
                    <a:gd name="T14" fmla="*/ 48 w 259"/>
                    <a:gd name="T15" fmla="*/ 0 h 1407"/>
                    <a:gd name="T16" fmla="*/ 65 w 259"/>
                    <a:gd name="T17" fmla="*/ 20 h 1407"/>
                    <a:gd name="T18" fmla="*/ 48 w 259"/>
                    <a:gd name="T19" fmla="*/ 51 h 1407"/>
                    <a:gd name="T20" fmla="*/ 40 w 259"/>
                    <a:gd name="T21" fmla="*/ 78 h 1407"/>
                    <a:gd name="T22" fmla="*/ 30 w 259"/>
                    <a:gd name="T23" fmla="*/ 126 h 1407"/>
                    <a:gd name="T24" fmla="*/ 23 w 259"/>
                    <a:gd name="T25" fmla="*/ 196 h 1407"/>
                    <a:gd name="T26" fmla="*/ 23 w 259"/>
                    <a:gd name="T27" fmla="*/ 251 h 1407"/>
                    <a:gd name="T28" fmla="*/ 27 w 259"/>
                    <a:gd name="T29" fmla="*/ 294 h 1407"/>
                    <a:gd name="T30" fmla="*/ 34 w 259"/>
                    <a:gd name="T31" fmla="*/ 322 h 1407"/>
                    <a:gd name="T32" fmla="*/ 40 w 259"/>
                    <a:gd name="T33" fmla="*/ 345 h 1407"/>
                    <a:gd name="T34" fmla="*/ 14 w 259"/>
                    <a:gd name="T35" fmla="*/ 352 h 1407"/>
                    <a:gd name="T36" fmla="*/ 13 w 259"/>
                    <a:gd name="T37" fmla="*/ 342 h 140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59"/>
                    <a:gd name="T58" fmla="*/ 0 h 1407"/>
                    <a:gd name="T59" fmla="*/ 259 w 259"/>
                    <a:gd name="T60" fmla="*/ 1407 h 1407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59" h="1407">
                      <a:moveTo>
                        <a:pt x="51" y="1368"/>
                      </a:moveTo>
                      <a:lnTo>
                        <a:pt x="24" y="1210"/>
                      </a:lnTo>
                      <a:lnTo>
                        <a:pt x="0" y="995"/>
                      </a:lnTo>
                      <a:lnTo>
                        <a:pt x="6" y="732"/>
                      </a:lnTo>
                      <a:lnTo>
                        <a:pt x="24" y="478"/>
                      </a:lnTo>
                      <a:lnTo>
                        <a:pt x="68" y="280"/>
                      </a:lnTo>
                      <a:lnTo>
                        <a:pt x="124" y="124"/>
                      </a:lnTo>
                      <a:lnTo>
                        <a:pt x="192" y="0"/>
                      </a:lnTo>
                      <a:lnTo>
                        <a:pt x="259" y="78"/>
                      </a:lnTo>
                      <a:lnTo>
                        <a:pt x="192" y="202"/>
                      </a:lnTo>
                      <a:lnTo>
                        <a:pt x="159" y="311"/>
                      </a:lnTo>
                      <a:lnTo>
                        <a:pt x="118" y="504"/>
                      </a:lnTo>
                      <a:lnTo>
                        <a:pt x="91" y="783"/>
                      </a:lnTo>
                      <a:lnTo>
                        <a:pt x="91" y="1004"/>
                      </a:lnTo>
                      <a:lnTo>
                        <a:pt x="107" y="1174"/>
                      </a:lnTo>
                      <a:lnTo>
                        <a:pt x="136" y="1286"/>
                      </a:lnTo>
                      <a:lnTo>
                        <a:pt x="159" y="1377"/>
                      </a:lnTo>
                      <a:lnTo>
                        <a:pt x="56" y="1407"/>
                      </a:lnTo>
                      <a:lnTo>
                        <a:pt x="51" y="1368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4" name="Freeform 25"/>
                <p:cNvSpPr>
                  <a:spLocks/>
                </p:cNvSpPr>
                <p:nvPr/>
              </p:nvSpPr>
              <p:spPr bwMode="auto">
                <a:xfrm>
                  <a:off x="3406" y="3017"/>
                  <a:ext cx="98" cy="625"/>
                </a:xfrm>
                <a:custGeom>
                  <a:avLst/>
                  <a:gdLst>
                    <a:gd name="T0" fmla="*/ 14 w 195"/>
                    <a:gd name="T1" fmla="*/ 309 h 1251"/>
                    <a:gd name="T2" fmla="*/ 4 w 195"/>
                    <a:gd name="T3" fmla="*/ 258 h 1251"/>
                    <a:gd name="T4" fmla="*/ 0 w 195"/>
                    <a:gd name="T5" fmla="*/ 202 h 1251"/>
                    <a:gd name="T6" fmla="*/ 0 w 195"/>
                    <a:gd name="T7" fmla="*/ 148 h 1251"/>
                    <a:gd name="T8" fmla="*/ 4 w 195"/>
                    <a:gd name="T9" fmla="*/ 102 h 1251"/>
                    <a:gd name="T10" fmla="*/ 9 w 195"/>
                    <a:gd name="T11" fmla="*/ 54 h 1251"/>
                    <a:gd name="T12" fmla="*/ 23 w 195"/>
                    <a:gd name="T13" fmla="*/ 17 h 1251"/>
                    <a:gd name="T14" fmla="*/ 32 w 195"/>
                    <a:gd name="T15" fmla="*/ 0 h 1251"/>
                    <a:gd name="T16" fmla="*/ 49 w 195"/>
                    <a:gd name="T17" fmla="*/ 0 h 1251"/>
                    <a:gd name="T18" fmla="*/ 36 w 195"/>
                    <a:gd name="T19" fmla="*/ 51 h 1251"/>
                    <a:gd name="T20" fmla="*/ 32 w 195"/>
                    <a:gd name="T21" fmla="*/ 94 h 1251"/>
                    <a:gd name="T22" fmla="*/ 30 w 195"/>
                    <a:gd name="T23" fmla="*/ 148 h 1251"/>
                    <a:gd name="T24" fmla="*/ 30 w 195"/>
                    <a:gd name="T25" fmla="*/ 202 h 1251"/>
                    <a:gd name="T26" fmla="*/ 32 w 195"/>
                    <a:gd name="T27" fmla="*/ 264 h 1251"/>
                    <a:gd name="T28" fmla="*/ 36 w 195"/>
                    <a:gd name="T29" fmla="*/ 300 h 1251"/>
                    <a:gd name="T30" fmla="*/ 40 w 195"/>
                    <a:gd name="T31" fmla="*/ 312 h 1251"/>
                    <a:gd name="T32" fmla="*/ 14 w 195"/>
                    <a:gd name="T33" fmla="*/ 309 h 125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95"/>
                    <a:gd name="T52" fmla="*/ 0 h 1251"/>
                    <a:gd name="T53" fmla="*/ 195 w 195"/>
                    <a:gd name="T54" fmla="*/ 1251 h 125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95" h="1251">
                      <a:moveTo>
                        <a:pt x="56" y="1239"/>
                      </a:moveTo>
                      <a:lnTo>
                        <a:pt x="15" y="1033"/>
                      </a:lnTo>
                      <a:lnTo>
                        <a:pt x="0" y="810"/>
                      </a:lnTo>
                      <a:lnTo>
                        <a:pt x="0" y="595"/>
                      </a:lnTo>
                      <a:lnTo>
                        <a:pt x="15" y="411"/>
                      </a:lnTo>
                      <a:lnTo>
                        <a:pt x="33" y="219"/>
                      </a:lnTo>
                      <a:lnTo>
                        <a:pt x="91" y="69"/>
                      </a:lnTo>
                      <a:lnTo>
                        <a:pt x="126" y="0"/>
                      </a:lnTo>
                      <a:lnTo>
                        <a:pt x="195" y="0"/>
                      </a:lnTo>
                      <a:lnTo>
                        <a:pt x="143" y="206"/>
                      </a:lnTo>
                      <a:lnTo>
                        <a:pt x="126" y="377"/>
                      </a:lnTo>
                      <a:lnTo>
                        <a:pt x="120" y="592"/>
                      </a:lnTo>
                      <a:lnTo>
                        <a:pt x="120" y="810"/>
                      </a:lnTo>
                      <a:lnTo>
                        <a:pt x="126" y="1059"/>
                      </a:lnTo>
                      <a:lnTo>
                        <a:pt x="143" y="1200"/>
                      </a:lnTo>
                      <a:lnTo>
                        <a:pt x="160" y="1251"/>
                      </a:lnTo>
                      <a:lnTo>
                        <a:pt x="56" y="1239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5" name="Freeform 26"/>
                <p:cNvSpPr>
                  <a:spLocks/>
                </p:cNvSpPr>
                <p:nvPr/>
              </p:nvSpPr>
              <p:spPr bwMode="auto">
                <a:xfrm>
                  <a:off x="3523" y="3007"/>
                  <a:ext cx="97" cy="659"/>
                </a:xfrm>
                <a:custGeom>
                  <a:avLst/>
                  <a:gdLst>
                    <a:gd name="T0" fmla="*/ 16 w 195"/>
                    <a:gd name="T1" fmla="*/ 315 h 1318"/>
                    <a:gd name="T2" fmla="*/ 5 w 195"/>
                    <a:gd name="T3" fmla="*/ 257 h 1318"/>
                    <a:gd name="T4" fmla="*/ 1 w 195"/>
                    <a:gd name="T5" fmla="*/ 201 h 1318"/>
                    <a:gd name="T6" fmla="*/ 0 w 195"/>
                    <a:gd name="T7" fmla="*/ 145 h 1318"/>
                    <a:gd name="T8" fmla="*/ 0 w 195"/>
                    <a:gd name="T9" fmla="*/ 80 h 1318"/>
                    <a:gd name="T10" fmla="*/ 8 w 195"/>
                    <a:gd name="T11" fmla="*/ 34 h 1318"/>
                    <a:gd name="T12" fmla="*/ 12 w 195"/>
                    <a:gd name="T13" fmla="*/ 2 h 1318"/>
                    <a:gd name="T14" fmla="*/ 34 w 195"/>
                    <a:gd name="T15" fmla="*/ 0 h 1318"/>
                    <a:gd name="T16" fmla="*/ 29 w 195"/>
                    <a:gd name="T17" fmla="*/ 31 h 1318"/>
                    <a:gd name="T18" fmla="*/ 21 w 195"/>
                    <a:gd name="T19" fmla="*/ 83 h 1318"/>
                    <a:gd name="T20" fmla="*/ 22 w 195"/>
                    <a:gd name="T21" fmla="*/ 134 h 1318"/>
                    <a:gd name="T22" fmla="*/ 29 w 195"/>
                    <a:gd name="T23" fmla="*/ 201 h 1318"/>
                    <a:gd name="T24" fmla="*/ 35 w 195"/>
                    <a:gd name="T25" fmla="*/ 259 h 1318"/>
                    <a:gd name="T26" fmla="*/ 43 w 195"/>
                    <a:gd name="T27" fmla="*/ 291 h 1318"/>
                    <a:gd name="T28" fmla="*/ 48 w 195"/>
                    <a:gd name="T29" fmla="*/ 330 h 1318"/>
                    <a:gd name="T30" fmla="*/ 16 w 195"/>
                    <a:gd name="T31" fmla="*/ 315 h 131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95"/>
                    <a:gd name="T49" fmla="*/ 0 h 1318"/>
                    <a:gd name="T50" fmla="*/ 195 w 195"/>
                    <a:gd name="T51" fmla="*/ 1318 h 131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95" h="1318">
                      <a:moveTo>
                        <a:pt x="67" y="1258"/>
                      </a:moveTo>
                      <a:lnTo>
                        <a:pt x="21" y="1027"/>
                      </a:lnTo>
                      <a:lnTo>
                        <a:pt x="4" y="805"/>
                      </a:lnTo>
                      <a:lnTo>
                        <a:pt x="0" y="577"/>
                      </a:lnTo>
                      <a:lnTo>
                        <a:pt x="0" y="318"/>
                      </a:lnTo>
                      <a:lnTo>
                        <a:pt x="33" y="136"/>
                      </a:lnTo>
                      <a:lnTo>
                        <a:pt x="50" y="8"/>
                      </a:lnTo>
                      <a:lnTo>
                        <a:pt x="137" y="0"/>
                      </a:lnTo>
                      <a:lnTo>
                        <a:pt x="119" y="124"/>
                      </a:lnTo>
                      <a:lnTo>
                        <a:pt x="85" y="334"/>
                      </a:lnTo>
                      <a:lnTo>
                        <a:pt x="91" y="534"/>
                      </a:lnTo>
                      <a:lnTo>
                        <a:pt x="119" y="805"/>
                      </a:lnTo>
                      <a:lnTo>
                        <a:pt x="143" y="1036"/>
                      </a:lnTo>
                      <a:lnTo>
                        <a:pt x="172" y="1163"/>
                      </a:lnTo>
                      <a:lnTo>
                        <a:pt x="195" y="1318"/>
                      </a:lnTo>
                      <a:lnTo>
                        <a:pt x="67" y="12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6" name="Freeform 27"/>
                <p:cNvSpPr>
                  <a:spLocks/>
                </p:cNvSpPr>
                <p:nvPr/>
              </p:nvSpPr>
              <p:spPr bwMode="auto">
                <a:xfrm>
                  <a:off x="3621" y="3024"/>
                  <a:ext cx="66" cy="209"/>
                </a:xfrm>
                <a:custGeom>
                  <a:avLst/>
                  <a:gdLst>
                    <a:gd name="T0" fmla="*/ 9 w 131"/>
                    <a:gd name="T1" fmla="*/ 0 h 420"/>
                    <a:gd name="T2" fmla="*/ 0 w 131"/>
                    <a:gd name="T3" fmla="*/ 30 h 420"/>
                    <a:gd name="T4" fmla="*/ 0 w 131"/>
                    <a:gd name="T5" fmla="*/ 59 h 420"/>
                    <a:gd name="T6" fmla="*/ 5 w 131"/>
                    <a:gd name="T7" fmla="*/ 94 h 420"/>
                    <a:gd name="T8" fmla="*/ 9 w 131"/>
                    <a:gd name="T9" fmla="*/ 104 h 420"/>
                    <a:gd name="T10" fmla="*/ 31 w 131"/>
                    <a:gd name="T11" fmla="*/ 84 h 420"/>
                    <a:gd name="T12" fmla="*/ 22 w 131"/>
                    <a:gd name="T13" fmla="*/ 52 h 420"/>
                    <a:gd name="T14" fmla="*/ 25 w 131"/>
                    <a:gd name="T15" fmla="*/ 19 h 420"/>
                    <a:gd name="T16" fmla="*/ 33 w 131"/>
                    <a:gd name="T17" fmla="*/ 4 h 420"/>
                    <a:gd name="T18" fmla="*/ 9 w 131"/>
                    <a:gd name="T19" fmla="*/ 0 h 42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31"/>
                    <a:gd name="T31" fmla="*/ 0 h 420"/>
                    <a:gd name="T32" fmla="*/ 131 w 131"/>
                    <a:gd name="T33" fmla="*/ 420 h 42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31" h="420">
                      <a:moveTo>
                        <a:pt x="34" y="0"/>
                      </a:moveTo>
                      <a:lnTo>
                        <a:pt x="0" y="121"/>
                      </a:lnTo>
                      <a:lnTo>
                        <a:pt x="0" y="238"/>
                      </a:lnTo>
                      <a:lnTo>
                        <a:pt x="17" y="377"/>
                      </a:lnTo>
                      <a:lnTo>
                        <a:pt x="34" y="420"/>
                      </a:lnTo>
                      <a:lnTo>
                        <a:pt x="121" y="338"/>
                      </a:lnTo>
                      <a:lnTo>
                        <a:pt x="87" y="208"/>
                      </a:lnTo>
                      <a:lnTo>
                        <a:pt x="98" y="78"/>
                      </a:lnTo>
                      <a:lnTo>
                        <a:pt x="131" y="18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7" name="Freeform 28"/>
                <p:cNvSpPr>
                  <a:spLocks/>
                </p:cNvSpPr>
                <p:nvPr/>
              </p:nvSpPr>
              <p:spPr bwMode="auto">
                <a:xfrm>
                  <a:off x="3729" y="3057"/>
                  <a:ext cx="67" cy="161"/>
                </a:xfrm>
                <a:custGeom>
                  <a:avLst/>
                  <a:gdLst>
                    <a:gd name="T0" fmla="*/ 8 w 135"/>
                    <a:gd name="T1" fmla="*/ 0 h 323"/>
                    <a:gd name="T2" fmla="*/ 0 w 135"/>
                    <a:gd name="T3" fmla="*/ 27 h 323"/>
                    <a:gd name="T4" fmla="*/ 0 w 135"/>
                    <a:gd name="T5" fmla="*/ 55 h 323"/>
                    <a:gd name="T6" fmla="*/ 8 w 135"/>
                    <a:gd name="T7" fmla="*/ 75 h 323"/>
                    <a:gd name="T8" fmla="*/ 33 w 135"/>
                    <a:gd name="T9" fmla="*/ 80 h 323"/>
                    <a:gd name="T10" fmla="*/ 24 w 135"/>
                    <a:gd name="T11" fmla="*/ 61 h 323"/>
                    <a:gd name="T12" fmla="*/ 25 w 135"/>
                    <a:gd name="T13" fmla="*/ 32 h 323"/>
                    <a:gd name="T14" fmla="*/ 33 w 135"/>
                    <a:gd name="T15" fmla="*/ 10 h 323"/>
                    <a:gd name="T16" fmla="*/ 8 w 135"/>
                    <a:gd name="T17" fmla="*/ 0 h 3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5"/>
                    <a:gd name="T28" fmla="*/ 0 h 323"/>
                    <a:gd name="T29" fmla="*/ 135 w 135"/>
                    <a:gd name="T30" fmla="*/ 323 h 3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5" h="323">
                      <a:moveTo>
                        <a:pt x="35" y="0"/>
                      </a:moveTo>
                      <a:lnTo>
                        <a:pt x="0" y="108"/>
                      </a:lnTo>
                      <a:lnTo>
                        <a:pt x="0" y="220"/>
                      </a:lnTo>
                      <a:lnTo>
                        <a:pt x="35" y="302"/>
                      </a:lnTo>
                      <a:lnTo>
                        <a:pt x="135" y="323"/>
                      </a:lnTo>
                      <a:lnTo>
                        <a:pt x="97" y="247"/>
                      </a:lnTo>
                      <a:lnTo>
                        <a:pt x="102" y="130"/>
                      </a:lnTo>
                      <a:lnTo>
                        <a:pt x="135" y="43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8" name="Freeform 29"/>
                <p:cNvSpPr>
                  <a:spLocks/>
                </p:cNvSpPr>
                <p:nvPr/>
              </p:nvSpPr>
              <p:spPr bwMode="auto">
                <a:xfrm>
                  <a:off x="3839" y="3110"/>
                  <a:ext cx="52" cy="141"/>
                </a:xfrm>
                <a:custGeom>
                  <a:avLst/>
                  <a:gdLst>
                    <a:gd name="T0" fmla="*/ 5 w 105"/>
                    <a:gd name="T1" fmla="*/ 0 h 282"/>
                    <a:gd name="T2" fmla="*/ 0 w 105"/>
                    <a:gd name="T3" fmla="*/ 15 h 282"/>
                    <a:gd name="T4" fmla="*/ 0 w 105"/>
                    <a:gd name="T5" fmla="*/ 42 h 282"/>
                    <a:gd name="T6" fmla="*/ 4 w 105"/>
                    <a:gd name="T7" fmla="*/ 64 h 282"/>
                    <a:gd name="T8" fmla="*/ 26 w 105"/>
                    <a:gd name="T9" fmla="*/ 71 h 282"/>
                    <a:gd name="T10" fmla="*/ 17 w 105"/>
                    <a:gd name="T11" fmla="*/ 48 h 282"/>
                    <a:gd name="T12" fmla="*/ 17 w 105"/>
                    <a:gd name="T13" fmla="*/ 25 h 282"/>
                    <a:gd name="T14" fmla="*/ 22 w 105"/>
                    <a:gd name="T15" fmla="*/ 5 h 282"/>
                    <a:gd name="T16" fmla="*/ 5 w 105"/>
                    <a:gd name="T17" fmla="*/ 0 h 28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5"/>
                    <a:gd name="T28" fmla="*/ 0 h 282"/>
                    <a:gd name="T29" fmla="*/ 105 w 105"/>
                    <a:gd name="T30" fmla="*/ 282 h 28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5" h="282">
                      <a:moveTo>
                        <a:pt x="23" y="0"/>
                      </a:moveTo>
                      <a:lnTo>
                        <a:pt x="0" y="60"/>
                      </a:lnTo>
                      <a:lnTo>
                        <a:pt x="0" y="168"/>
                      </a:lnTo>
                      <a:lnTo>
                        <a:pt x="16" y="256"/>
                      </a:lnTo>
                      <a:lnTo>
                        <a:pt x="105" y="282"/>
                      </a:lnTo>
                      <a:lnTo>
                        <a:pt x="68" y="195"/>
                      </a:lnTo>
                      <a:lnTo>
                        <a:pt x="68" y="103"/>
                      </a:lnTo>
                      <a:lnTo>
                        <a:pt x="89" y="21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547813" y="981075"/>
            <a:ext cx="62642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5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УРА!  Мы сделали открытие :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187450" y="620713"/>
            <a:ext cx="7272338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5400" b="1">
                <a:solidFill>
                  <a:srgbClr val="CC0000"/>
                </a:solidFill>
                <a:latin typeface="Times New Roman" pitchFamily="18" charset="0"/>
              </a:rPr>
              <a:t>от перестановки слагаемых</a:t>
            </a:r>
          </a:p>
          <a:p>
            <a:pPr algn="ctr" eaLnBrk="0" hangingPunct="0"/>
            <a:r>
              <a:rPr lang="ru-RU" sz="5400" b="1">
                <a:solidFill>
                  <a:srgbClr val="CC0000"/>
                </a:solidFill>
                <a:latin typeface="Times New Roman" pitchFamily="18" charset="0"/>
              </a:rPr>
              <a:t> сумма не изменяется.</a:t>
            </a:r>
          </a:p>
        </p:txBody>
      </p:sp>
      <p:sp>
        <p:nvSpPr>
          <p:cNvPr id="17414" name="AutoShape 3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1042987" cy="576263"/>
          </a:xfrm>
          <a:prstGeom prst="actionButtonForwardNex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ad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318" grpId="0" autoUpdateAnimBg="0"/>
      <p:bldP spid="12318" grpId="1"/>
      <p:bldP spid="123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76250"/>
            <a:ext cx="2373312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427538" y="1557338"/>
            <a:ext cx="24638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708275"/>
            <a:ext cx="2462212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5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268413"/>
            <a:ext cx="3240088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9750" y="4724400"/>
            <a:ext cx="58324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9600" b="1">
                <a:latin typeface="Times New Roman" pitchFamily="18" charset="0"/>
              </a:rPr>
              <a:t>1 +  3 = 4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00113" y="5445125"/>
            <a:ext cx="374491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7200" b="1">
              <a:latin typeface="Times New Roman" pitchFamily="18" charset="0"/>
            </a:endParaRPr>
          </a:p>
        </p:txBody>
      </p:sp>
      <p:sp>
        <p:nvSpPr>
          <p:cNvPr id="18440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5949950"/>
            <a:ext cx="1042987" cy="576263"/>
          </a:xfrm>
          <a:prstGeom prst="actionButtonForwardNex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04813"/>
            <a:ext cx="3240088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92500" y="1628775"/>
            <a:ext cx="4551363" cy="4968875"/>
            <a:chOff x="2789" y="300"/>
            <a:chExt cx="2867" cy="3130"/>
          </a:xfrm>
        </p:grpSpPr>
        <p:pic>
          <p:nvPicPr>
            <p:cNvPr id="19460" name="Picture 4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2789" y="981"/>
              <a:ext cx="1552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1" name="Picture 5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5" y="1706"/>
              <a:ext cx="1551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2" name="Picture 6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9" y="300"/>
              <a:ext cx="1495" cy="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404813"/>
            <a:ext cx="3240088" cy="25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16238" y="1628775"/>
            <a:ext cx="4551362" cy="4968875"/>
            <a:chOff x="2789" y="300"/>
            <a:chExt cx="2867" cy="3130"/>
          </a:xfrm>
        </p:grpSpPr>
        <p:pic>
          <p:nvPicPr>
            <p:cNvPr id="20484" name="Picture 4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2789" y="981"/>
              <a:ext cx="1552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5" name="Picture 5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05" y="1706"/>
              <a:ext cx="1551" cy="1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Picture 6" descr="80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69" y="300"/>
              <a:ext cx="1495" cy="1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3|2.3|1.2|1.1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3|1|1|1.6|1.2|1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87</Words>
  <Application>Microsoft Office PowerPoint</Application>
  <PresentationFormat>Экран (4:3)</PresentationFormat>
  <Paragraphs>53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МОЛОДЦЫ!</vt:lpstr>
    </vt:vector>
  </TitlesOfParts>
  <Company>Чип@Дейл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</dc:creator>
  <cp:lastModifiedBy>Алекс</cp:lastModifiedBy>
  <cp:revision>6</cp:revision>
  <dcterms:created xsi:type="dcterms:W3CDTF">2011-12-06T17:44:32Z</dcterms:created>
  <dcterms:modified xsi:type="dcterms:W3CDTF">2011-12-06T18:55:03Z</dcterms:modified>
</cp:coreProperties>
</file>