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D00"/>
    <a:srgbClr val="E9D9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101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78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6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2D00"/>
                </a:solidFill>
                <a:effectLst>
                  <a:outerShdw blurRad="800100" dist="38100" dir="2640000" algn="bl" rotWithShape="0">
                    <a:schemeClr val="bg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41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590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857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14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183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441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369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D414-25F2-4FB4-8164-A81641633D2D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87A3-5257-4DAE-AD1A-53F6A54AE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99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8099" y="1573823"/>
            <a:ext cx="69878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Правописание слов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разделительными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Ъ и Ь знаками</a:t>
            </a:r>
            <a:endParaRPr lang="ru-RU" sz="48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8815" y="3886201"/>
            <a:ext cx="1934308" cy="1934308"/>
          </a:xfrm>
          <a:prstGeom prst="rect">
            <a:avLst/>
          </a:prstGeom>
        </p:spPr>
      </p:pic>
      <p:pic>
        <p:nvPicPr>
          <p:cNvPr id="6" name="Рисунок 5" descr="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701" y="3947747"/>
            <a:ext cx="2047875" cy="1872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7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4344" y="1595736"/>
            <a:ext cx="40612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ВСПОМНИТЬ…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031" y="3206820"/>
            <a:ext cx="37641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НАУЧИТЬСЯ…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9250" y="2357735"/>
            <a:ext cx="56685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ПОТРЕНИРОВАТЬСЯ…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91344" y="794657"/>
            <a:ext cx="61395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Правописание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Ъ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513114" y="2917371"/>
            <a:ext cx="2024743" cy="1015663"/>
            <a:chOff x="1513114" y="2917371"/>
            <a:chExt cx="2024743" cy="1015663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513114" y="2917371"/>
              <a:ext cx="2024743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6000" b="1" dirty="0" err="1" smtClean="0"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с</a:t>
              </a:r>
              <a:r>
                <a:rPr lang="ru-RU" sz="6000" b="1" cap="none" spc="0" dirty="0" err="1" smtClean="0"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огл</a:t>
              </a:r>
              <a:r>
                <a:rPr lang="ru-RU" sz="6000" b="1" cap="none" spc="0" dirty="0" smtClean="0"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</a:t>
              </a:r>
              <a:endParaRPr lang="ru-RU" sz="6000" b="1" cap="none" spc="0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rot="10800000">
              <a:off x="1621971" y="2982472"/>
              <a:ext cx="1865932" cy="293730"/>
            </a:xfrm>
            <a:prstGeom prst="corne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679371" y="2732316"/>
            <a:ext cx="1200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Ъ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735126" y="2515310"/>
            <a:ext cx="1391253" cy="1665666"/>
            <a:chOff x="4735126" y="2515310"/>
            <a:chExt cx="1391253" cy="1665666"/>
          </a:xfrm>
        </p:grpSpPr>
        <p:sp>
          <p:nvSpPr>
            <p:cNvPr id="6" name="Стрелка вправо 5"/>
            <p:cNvSpPr/>
            <p:nvPr/>
          </p:nvSpPr>
          <p:spPr>
            <a:xfrm rot="20329439">
              <a:off x="4756899" y="2515310"/>
              <a:ext cx="1293281" cy="261411"/>
            </a:xfrm>
            <a:prstGeom prst="rightArrow">
              <a:avLst>
                <a:gd name="adj1" fmla="val 50000"/>
                <a:gd name="adj2" fmla="val 47222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 rot="21069665">
              <a:off x="4822213" y="2972511"/>
              <a:ext cx="1293281" cy="261411"/>
            </a:xfrm>
            <a:prstGeom prst="rightArrow">
              <a:avLst>
                <a:gd name="adj1" fmla="val 50000"/>
                <a:gd name="adj2" fmla="val 47222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право 22"/>
            <p:cNvSpPr/>
            <p:nvPr/>
          </p:nvSpPr>
          <p:spPr>
            <a:xfrm rot="161817">
              <a:off x="4833098" y="3418824"/>
              <a:ext cx="1293281" cy="261411"/>
            </a:xfrm>
            <a:prstGeom prst="rightArrow">
              <a:avLst>
                <a:gd name="adj1" fmla="val 50000"/>
                <a:gd name="adj2" fmla="val 47222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право 23"/>
            <p:cNvSpPr/>
            <p:nvPr/>
          </p:nvSpPr>
          <p:spPr>
            <a:xfrm rot="848474">
              <a:off x="4735126" y="3919565"/>
              <a:ext cx="1293281" cy="261411"/>
            </a:xfrm>
            <a:prstGeom prst="rightArrow">
              <a:avLst>
                <a:gd name="adj1" fmla="val 50000"/>
                <a:gd name="adj2" fmla="val 47222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281923" y="1835220"/>
            <a:ext cx="607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92813" y="2531906"/>
            <a:ext cx="607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23909" y="3124200"/>
            <a:ext cx="893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86998" y="3642249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665515" y="4419600"/>
            <a:ext cx="5279571" cy="1088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357257" y="4593771"/>
            <a:ext cx="566057" cy="108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719943" y="4680857"/>
            <a:ext cx="1970314" cy="217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2942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6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7686" y="1153886"/>
            <a:ext cx="6531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Правописание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7355" y="3091935"/>
            <a:ext cx="853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524001" y="3178628"/>
            <a:ext cx="2122714" cy="1081369"/>
            <a:chOff x="1524001" y="3178628"/>
            <a:chExt cx="2122714" cy="108136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24001" y="3244334"/>
              <a:ext cx="21227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b="1" dirty="0" err="1" smtClean="0"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согл</a:t>
              </a:r>
              <a:r>
                <a:rPr lang="ru-RU" sz="6000" b="1" dirty="0" smtClean="0"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</a:t>
              </a:r>
              <a:endParaRPr lang="ru-RU" sz="6000" dirty="0"/>
            </a:p>
          </p:txBody>
        </p:sp>
        <p:sp>
          <p:nvSpPr>
            <p:cNvPr id="5" name="Дуга 4"/>
            <p:cNvSpPr/>
            <p:nvPr/>
          </p:nvSpPr>
          <p:spPr>
            <a:xfrm>
              <a:off x="1556657" y="3178628"/>
              <a:ext cx="1632858" cy="555171"/>
            </a:xfrm>
            <a:prstGeom prst="arc">
              <a:avLst>
                <a:gd name="adj1" fmla="val 10816303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506688" y="2656115"/>
            <a:ext cx="1545769" cy="2068287"/>
            <a:chOff x="4506688" y="2656115"/>
            <a:chExt cx="1545769" cy="2068287"/>
          </a:xfrm>
          <a:solidFill>
            <a:schemeClr val="tx1"/>
          </a:solidFill>
        </p:grpSpPr>
        <p:sp>
          <p:nvSpPr>
            <p:cNvPr id="6" name="Стрелка вправо 5"/>
            <p:cNvSpPr/>
            <p:nvPr/>
          </p:nvSpPr>
          <p:spPr>
            <a:xfrm rot="19982183">
              <a:off x="4506688" y="2656115"/>
              <a:ext cx="1382486" cy="29391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6"/>
            <p:cNvSpPr/>
            <p:nvPr/>
          </p:nvSpPr>
          <p:spPr>
            <a:xfrm rot="21064864">
              <a:off x="4648199" y="3124201"/>
              <a:ext cx="1382486" cy="29391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669971" y="3537857"/>
              <a:ext cx="1382486" cy="29391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право 8"/>
            <p:cNvSpPr/>
            <p:nvPr/>
          </p:nvSpPr>
          <p:spPr>
            <a:xfrm rot="454680">
              <a:off x="4615542" y="3984173"/>
              <a:ext cx="1382486" cy="29391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право 9"/>
            <p:cNvSpPr/>
            <p:nvPr/>
          </p:nvSpPr>
          <p:spPr>
            <a:xfrm rot="951098">
              <a:off x="4550228" y="4430488"/>
              <a:ext cx="1382486" cy="293914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075098" y="1944078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8640" y="2547257"/>
            <a:ext cx="607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5937" y="3156857"/>
            <a:ext cx="6756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65372" y="3664020"/>
            <a:ext cx="864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28406" y="4230077"/>
            <a:ext cx="766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556657" y="5040086"/>
            <a:ext cx="5138057" cy="228600"/>
            <a:chOff x="1556657" y="5040086"/>
            <a:chExt cx="5138057" cy="22860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556657" y="5040086"/>
              <a:ext cx="5105400" cy="217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611086" y="5246914"/>
              <a:ext cx="170905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6193971" y="5257800"/>
              <a:ext cx="500743" cy="1088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9285" y="1328056"/>
            <a:ext cx="36358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ОБЪЯСНИТЬ</a:t>
            </a:r>
            <a:endParaRPr lang="ru-RU" sz="40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4047" y="2390391"/>
            <a:ext cx="28632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ОБЪЕДКИ</a:t>
            </a:r>
            <a:endParaRPr lang="ru-RU" sz="40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4975" y="3287485"/>
            <a:ext cx="28183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ПОДЪЕЗД</a:t>
            </a:r>
            <a:endParaRPr lang="ru-RU" sz="40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5592" y="4230077"/>
            <a:ext cx="39244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ОБЪЯВЛЕНИЕ</a:t>
            </a:r>
            <a:endParaRPr lang="ru-RU" sz="40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3766459" y="1230086"/>
            <a:ext cx="1088571" cy="359228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3918855" y="2329544"/>
            <a:ext cx="740229" cy="3048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343400" y="3243943"/>
            <a:ext cx="947057" cy="283027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3690257" y="4201885"/>
            <a:ext cx="1055915" cy="283027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0800000">
            <a:off x="2666995" y="2362200"/>
            <a:ext cx="1208313" cy="130628"/>
          </a:xfrm>
          <a:prstGeom prst="corne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0800000">
            <a:off x="2427511" y="1295399"/>
            <a:ext cx="1208313" cy="130628"/>
          </a:xfrm>
          <a:prstGeom prst="corne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10800000">
            <a:off x="2764971" y="3276600"/>
            <a:ext cx="1415138" cy="152400"/>
          </a:xfrm>
          <a:prstGeom prst="corne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10800000">
            <a:off x="2536369" y="4201885"/>
            <a:ext cx="1121223" cy="130628"/>
          </a:xfrm>
          <a:prstGeom prst="corne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2939144" y="1981201"/>
            <a:ext cx="1164771" cy="76200"/>
            <a:chOff x="1698172" y="2819400"/>
            <a:chExt cx="1164771" cy="97971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698172" y="2819400"/>
              <a:ext cx="1153886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730829" y="2917370"/>
              <a:ext cx="424542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2460171" y="2884715"/>
              <a:ext cx="402772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3113315" y="3037114"/>
            <a:ext cx="1164771" cy="76202"/>
            <a:chOff x="1698172" y="2819400"/>
            <a:chExt cx="1164771" cy="97971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1698172" y="2819400"/>
              <a:ext cx="1153886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730829" y="2917370"/>
              <a:ext cx="424542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460171" y="2884715"/>
              <a:ext cx="402772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3418114" y="3940628"/>
            <a:ext cx="1164771" cy="76202"/>
            <a:chOff x="1698172" y="2819400"/>
            <a:chExt cx="1164771" cy="97971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1698172" y="2819400"/>
              <a:ext cx="1153886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730829" y="2917370"/>
              <a:ext cx="424542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2460171" y="2884715"/>
              <a:ext cx="402772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2982685" y="4865913"/>
            <a:ext cx="1164771" cy="76202"/>
            <a:chOff x="1698172" y="2819400"/>
            <a:chExt cx="1164771" cy="97971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1698172" y="2819400"/>
              <a:ext cx="1153886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730829" y="2917370"/>
              <a:ext cx="424542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2460171" y="2884715"/>
              <a:ext cx="402772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5" name="Рисунок 64" descr="Ъ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6655" y="598714"/>
            <a:ext cx="1978888" cy="1547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9889" y="1269162"/>
            <a:ext cx="3852338" cy="9515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побережье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95270" y="2325078"/>
            <a:ext cx="2864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варенье</a:t>
            </a:r>
            <a:endParaRPr lang="ru-RU" sz="54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5735" y="3293907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</a:t>
            </a:r>
            <a:endParaRPr lang="ru-RU" sz="54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7004" y="4321628"/>
            <a:ext cx="29386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печенье</a:t>
            </a:r>
            <a:endParaRPr lang="ru-RU" sz="5400" b="1" cap="none" spc="0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3450772" y="1295400"/>
            <a:ext cx="2242457" cy="381000"/>
          </a:xfrm>
          <a:prstGeom prst="blockArc">
            <a:avLst>
              <a:gd name="adj1" fmla="val 10816238"/>
              <a:gd name="adj2" fmla="val 0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623459" y="2449286"/>
            <a:ext cx="1251855" cy="3810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3135088" y="3429000"/>
            <a:ext cx="1469569" cy="3810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2743203" y="4408713"/>
            <a:ext cx="1469569" cy="348343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833257" y="2090057"/>
            <a:ext cx="1328057" cy="119743"/>
            <a:chOff x="4833257" y="2090057"/>
            <a:chExt cx="1328057" cy="14151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4833257" y="2090057"/>
              <a:ext cx="1328057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865914" y="2220686"/>
              <a:ext cx="609600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812971" y="2220686"/>
              <a:ext cx="337458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093028" y="3156857"/>
            <a:ext cx="1328057" cy="141514"/>
            <a:chOff x="4833257" y="2090057"/>
            <a:chExt cx="1328057" cy="14151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4833257" y="2090057"/>
              <a:ext cx="1328057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865914" y="2220686"/>
              <a:ext cx="609600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5812971" y="2220686"/>
              <a:ext cx="337458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3722914" y="4125686"/>
            <a:ext cx="1328057" cy="97970"/>
            <a:chOff x="4833257" y="2090057"/>
            <a:chExt cx="1328057" cy="14151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4833257" y="2090057"/>
              <a:ext cx="1328057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4865914" y="2220686"/>
              <a:ext cx="609600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5812971" y="2220686"/>
              <a:ext cx="337458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4288971" y="5105400"/>
            <a:ext cx="1328057" cy="97970"/>
            <a:chOff x="4833257" y="2090057"/>
            <a:chExt cx="1328057" cy="14151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4833257" y="2090057"/>
              <a:ext cx="1328057" cy="108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865914" y="2220686"/>
              <a:ext cx="609600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5812971" y="2220686"/>
              <a:ext cx="337458" cy="1088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Рисунок 47" descr="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9558" y="2797629"/>
            <a:ext cx="2008414" cy="2008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dbook">
      <a:majorFont>
        <a:latin typeface="Bookman Old Style"/>
        <a:ea typeface=""/>
        <a:cs typeface=""/>
      </a:majorFont>
      <a:minorFont>
        <a:latin typeface="Book Antiqu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41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user</cp:lastModifiedBy>
  <cp:revision>23</cp:revision>
  <dcterms:created xsi:type="dcterms:W3CDTF">2015-10-12T16:01:33Z</dcterms:created>
  <dcterms:modified xsi:type="dcterms:W3CDTF">2015-10-19T17:01:46Z</dcterms:modified>
</cp:coreProperties>
</file>