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6"/>
  </p:notesMasterIdLst>
  <p:sldIdLst>
    <p:sldId id="269" r:id="rId2"/>
    <p:sldId id="262" r:id="rId3"/>
    <p:sldId id="257" r:id="rId4"/>
    <p:sldId id="258" r:id="rId5"/>
    <p:sldId id="263" r:id="rId6"/>
    <p:sldId id="260" r:id="rId7"/>
    <p:sldId id="270" r:id="rId8"/>
    <p:sldId id="261" r:id="rId9"/>
    <p:sldId id="259" r:id="rId10"/>
    <p:sldId id="265" r:id="rId11"/>
    <p:sldId id="274" r:id="rId12"/>
    <p:sldId id="276" r:id="rId13"/>
    <p:sldId id="26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6DB6A-470B-4F25-9F03-82F7A0B8E89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548C-5E64-4113-9201-13D487D0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Как вы думаете, какое</a:t>
            </a:r>
            <a:r>
              <a:rPr lang="ru-RU" baseline="0" dirty="0" smtClean="0"/>
              <a:t> название у этого стихотворения?</a:t>
            </a:r>
          </a:p>
          <a:p>
            <a:pPr>
              <a:buFontTx/>
              <a:buChar char="-"/>
            </a:pPr>
            <a:r>
              <a:rPr lang="ru-RU" baseline="0" dirty="0" smtClean="0"/>
              <a:t> А можем мы Танюшу назвать помощницей?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548C-5E64-4113-9201-13D487D062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A7B37-932F-4E04-9E36-D1CEBC0DF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B07F41-51F6-4667-A837-E66CF1DA1F1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89B4B9-31BB-4857-8EC6-68199C9A7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8/102/467/102467526_4.png" TargetMode="External"/><Relationship Id="rId3" Type="http://schemas.openxmlformats.org/officeDocument/2006/relationships/hyperlink" Target="http://img1.liveinternet.ru/images/attach/c/9/107/65/107065203_large_004.jpg" TargetMode="External"/><Relationship Id="rId7" Type="http://schemas.openxmlformats.org/officeDocument/2006/relationships/hyperlink" Target="http://img1.liveinternet.ru/images/attach/c/8/102/467/102467589_12.png" TargetMode="External"/><Relationship Id="rId2" Type="http://schemas.openxmlformats.org/officeDocument/2006/relationships/hyperlink" Target="http://sunveter.ru/uploads/posts/2015-08/thumbs/1439925513_bell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8/102/467/102467578_large_10.png" TargetMode="External"/><Relationship Id="rId5" Type="http://schemas.openxmlformats.org/officeDocument/2006/relationships/hyperlink" Target="http://img1.liveinternet.ru/images/attach/c/8/102/467/102467547_7.png" TargetMode="External"/><Relationship Id="rId4" Type="http://schemas.openxmlformats.org/officeDocument/2006/relationships/hyperlink" Target="http://cp12.nevsepic.com.ua/2-3/1358104724-1026543-www.nevsepic.com.ua.jpg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&#1088;&#1091;&#1089;.&#1103;&#1079;\&#1089;&#1086;&#1095;&#1080;&#1085;&#1077;&#1085;&#1080;&#1077;%20&#1055;&#1086;&#1084;&#1086;&#1097;&#1085;&#1080;&#1082;&#1080;\&#1047;&#1074;&#1086;&#1085;&#1086;&#1082;%20&#8211;%20&#1053;&#1072;%20&#1091;&#1088;&#1086;&#1082;%20(www.petamusic.ru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02" y="2571048"/>
            <a:ext cx="5201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развития речи </a:t>
            </a:r>
          </a:p>
          <a:p>
            <a:pPr algn="ctr"/>
            <a:r>
              <a:rPr lang="ru-RU" sz="2800" b="1" dirty="0" smtClean="0"/>
              <a:t>в 4  классе.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5214" y="1046017"/>
            <a:ext cx="642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Сочинение </a:t>
            </a: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«Помощники»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66350" y="4702467"/>
            <a:ext cx="4324193" cy="1223962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Корчагина Ольга Даниловна,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МОУ УСОШ № 2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им. Сергея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Ступакова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b="1" dirty="0" smtClean="0"/>
              <a:t>г.Удомля Тверской обл.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Admin\Рабочий стол\рис. картинки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0682" y="3398795"/>
            <a:ext cx="2158022" cy="1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244" y="515815"/>
            <a:ext cx="482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Пословицы о труде.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5920" y="1579657"/>
            <a:ext cx="7142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Кто не работает, тот не ест</a:t>
            </a:r>
            <a:r>
              <a:rPr lang="ru-RU" sz="2800" b="1" dirty="0" smtClean="0"/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Маленькое дело лучше большого безделья.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Белые ручки чужие труды любят.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Без труда и отдых не сладок.</a:t>
            </a:r>
          </a:p>
        </p:txBody>
      </p:sp>
      <p:pic>
        <p:nvPicPr>
          <p:cNvPr id="9" name="Picture 4" descr="http://img0.liveinternet.ru/images/attach/c/8/102/467/102467526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2952992"/>
            <a:ext cx="2563318" cy="42654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8/102/467/102467578_large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5512" y="3309424"/>
            <a:ext cx="2184523" cy="3127129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8/102/467/102467547_7.png"/>
          <p:cNvPicPr>
            <a:picLocks noChangeAspect="1" noChangeArrowheads="1"/>
          </p:cNvPicPr>
          <p:nvPr/>
        </p:nvPicPr>
        <p:blipFill>
          <a:blip r:embed="rId3"/>
          <a:srcRect r="38637"/>
          <a:stretch>
            <a:fillRect/>
          </a:stretch>
        </p:blipFill>
        <p:spPr bwMode="auto">
          <a:xfrm>
            <a:off x="-211014" y="3354904"/>
            <a:ext cx="2520460" cy="350309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56360" y="1342869"/>
            <a:ext cx="66616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домашние заботы, дела, помощник, мыть посуду, поливать, пропалывать, выносить мусор, ходить за покупками 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магазин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ходить с младшим братом,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подметать пол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в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ешать бельё</a:t>
            </a: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4244" y="515815"/>
            <a:ext cx="38048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Опорные слова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1341" y="4478774"/>
            <a:ext cx="436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я рад(а) помочь маме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7622" y="4323471"/>
            <a:ext cx="32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5000625"/>
            <a:ext cx="6105915" cy="1293813"/>
          </a:xfr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800" b="1" dirty="0" smtClean="0">
                <a:solidFill>
                  <a:srgbClr val="C00000"/>
                </a:solidFill>
              </a:rPr>
              <a:t>Молодцы!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b="1" dirty="0" smtClean="0">
              <a:solidFill>
                <a:srgbClr val="C00000"/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99161" y="1018223"/>
            <a:ext cx="7650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Прочитайте полученный текст</a:t>
            </a:r>
          </a:p>
        </p:txBody>
      </p:sp>
      <p:pic>
        <p:nvPicPr>
          <p:cNvPr id="5" name="Picture 2" descr="http://img1.liveinternet.ru/images/attach/c/8/102/467/102467547_7.png"/>
          <p:cNvPicPr>
            <a:picLocks noChangeAspect="1" noChangeArrowheads="1"/>
          </p:cNvPicPr>
          <p:nvPr/>
        </p:nvPicPr>
        <p:blipFill>
          <a:blip r:embed="rId2" cstate="print"/>
          <a:srcRect r="38637"/>
          <a:stretch>
            <a:fillRect/>
          </a:stretch>
        </p:blipFill>
        <p:spPr bwMode="auto">
          <a:xfrm>
            <a:off x="2506695" y="2271010"/>
            <a:ext cx="1633800" cy="2270760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8/102/467/102467578_large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587" y="2294806"/>
            <a:ext cx="1594816" cy="22829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848" y="1553518"/>
            <a:ext cx="8879547" cy="1323439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r>
              <a:rPr lang="ru-RU" sz="8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Спасибо за урок!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unveter.ru/uploads/posts/2015-08/thumbs/1439925513_bell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1457">
            <a:off x="5582875" y="3228578"/>
            <a:ext cx="2810452" cy="3035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642918"/>
            <a:ext cx="8229600" cy="507209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1800" b="1" dirty="0" smtClean="0"/>
              <a:t>Список используемых источников</a:t>
            </a:r>
          </a:p>
          <a:p>
            <a:pPr algn="ctr">
              <a:buFontTx/>
              <a:buNone/>
            </a:pPr>
            <a:endParaRPr lang="ru-RU" sz="1800" b="1" dirty="0" smtClean="0"/>
          </a:p>
          <a:p>
            <a:pPr>
              <a:buFontTx/>
              <a:buNone/>
            </a:pPr>
            <a:r>
              <a:rPr lang="ru-RU" sz="1400" b="1" dirty="0" smtClean="0"/>
              <a:t>Литература</a:t>
            </a:r>
          </a:p>
          <a:p>
            <a:pPr lvl="0"/>
            <a:r>
              <a:rPr lang="ru-RU" sz="1400" dirty="0" smtClean="0"/>
              <a:t>Русский язык, 4 класс, Поурочные планы по </a:t>
            </a:r>
            <a:r>
              <a:rPr lang="ru-RU" sz="1400" dirty="0" err="1" smtClean="0"/>
              <a:t>Рамзаевой</a:t>
            </a:r>
            <a:r>
              <a:rPr lang="ru-RU" sz="1400" dirty="0" smtClean="0"/>
              <a:t> Т.Г. </a:t>
            </a:r>
          </a:p>
          <a:p>
            <a:pPr lvl="0"/>
            <a:r>
              <a:rPr lang="ru-RU" sz="1400" dirty="0" smtClean="0"/>
              <a:t>Стихотворение </a:t>
            </a:r>
            <a:r>
              <a:rPr lang="ru-RU" sz="1400" dirty="0" err="1" smtClean="0"/>
              <a:t>А.Барто</a:t>
            </a:r>
            <a:r>
              <a:rPr lang="ru-RU" sz="1400" dirty="0" smtClean="0"/>
              <a:t> «Помощница».</a:t>
            </a:r>
          </a:p>
          <a:p>
            <a:pPr lvl="0"/>
            <a:endParaRPr lang="en-US" sz="1400" dirty="0" smtClean="0"/>
          </a:p>
          <a:p>
            <a:pPr>
              <a:buFontTx/>
              <a:buNone/>
            </a:pPr>
            <a:endParaRPr lang="en-US" sz="1400" b="1" dirty="0"/>
          </a:p>
          <a:p>
            <a:pPr>
              <a:buFontTx/>
              <a:buNone/>
            </a:pPr>
            <a:r>
              <a:rPr lang="ru-RU" sz="1400" b="1" dirty="0"/>
              <a:t>Источники иллюстраций:</a:t>
            </a:r>
            <a:endParaRPr lang="en-US" sz="1400" b="1" dirty="0"/>
          </a:p>
          <a:p>
            <a:r>
              <a:rPr lang="en-US" sz="1400" dirty="0" smtClean="0">
                <a:hlinkClick r:id="rId2"/>
              </a:rPr>
              <a:t>http://sunveter.ru/uploads/posts/2015-08/thumbs/1439925513_bell2.png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3"/>
              </a:rPr>
              <a:t>http://img1.liveinternet.ru/images/attach/c/9/107/65/107065203_large_004.jpg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http://cp12.nevsepic.com.ua/2-3/1358104724-1026543-www.nevsepic.com.ua.jpg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http://img1.liveinternet.ru/images/attach/c/8/102/467/102467547_7.png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http://img0.liveinternet.ru/images/attach/c/8/102/467/102467578_large_10.png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http://img1.liveinternet.ru/images/attach/c/8/102/467/102467589_12.png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http://img0.liveinternet.ru/images/attach/c/8/102/467/102467526_4.png</a:t>
            </a:r>
            <a:endParaRPr lang="ru-RU" sz="1400" dirty="0" smtClean="0"/>
          </a:p>
          <a:p>
            <a:r>
              <a:rPr lang="ru-RU" sz="1400" dirty="0" smtClean="0"/>
              <a:t>Картинки </a:t>
            </a:r>
            <a:r>
              <a:rPr lang="ru-RU" sz="1400" dirty="0"/>
              <a:t>из личного архива</a:t>
            </a:r>
          </a:p>
        </p:txBody>
      </p:sp>
      <p:pic>
        <p:nvPicPr>
          <p:cNvPr id="10244" name="Picture 2" descr="C:\Documents and Settings\Admin\Рабочий стол\рис. картинки\book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07421" y="3041829"/>
            <a:ext cx="1315234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unveter.ru/uploads/posts/2015-08/thumbs/1439925513_bel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1457">
            <a:off x="2518539" y="622735"/>
            <a:ext cx="4358298" cy="4706962"/>
          </a:xfrm>
          <a:prstGeom prst="rect">
            <a:avLst/>
          </a:prstGeom>
          <a:noFill/>
        </p:spPr>
      </p:pic>
      <p:pic>
        <p:nvPicPr>
          <p:cNvPr id="3" name="Звонок – На урок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36524" y="5656385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492" y="1055077"/>
            <a:ext cx="435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Прозвенел звонок.</a:t>
            </a:r>
          </a:p>
          <a:p>
            <a:r>
              <a:rPr lang="ru-RU" sz="3600" b="1" dirty="0" smtClean="0"/>
              <a:t>Начинается урок!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C 0.00747 -2.96296E-6 0.01528 -2.96296E-6 0.02309 0.00047 C 0.02605 0.00116 0.03143 0.00741 0.03264 0.0081 C 0.0375 0.01135 0.04341 0.01482 0.04879 0.0169 C 0.05105 0.01621 0.0533 0.01621 0.05556 0.01551 C 0.05851 0.01482 0.06389 0.01065 0.06389 0.01135 C 0.07066 0.01135 0.07743 0.01135 0.08421 0.01204 C 0.08768 0.01204 0.09046 0.01482 0.09393 0.01551 C 0.10243 0.01898 0.11181 0.01945 0.12101 0.02014 C 0.13803 0.01829 0.13212 0.01829 0.1441 0.01204 C 0.1533 0.02014 0.16025 0.02223 0.17257 0.025 C 0.17709 0.02848 0.175 0.02709 0.1783 0.02709 " pathEditMode="relative" rAng="0" ptsTypes="fffffffffffA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05201">
            <a:off x="2726296" y="4241733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ЧИ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78098">
            <a:off x="2129962" y="1567657"/>
            <a:ext cx="122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КА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75359">
            <a:off x="5609387" y="1666698"/>
            <a:ext cx="1879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НЯЙ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0011" y="4236478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СО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9" y="2942492"/>
            <a:ext cx="517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СОЧИНЯЙКА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6060" y="492369"/>
            <a:ext cx="5692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Определяем тему урока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Admin\Рабочий стол\рис. картинки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413" y="5182624"/>
            <a:ext cx="2158022" cy="1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4.07407E-6 C 0.00955 0.00209 0.01476 0.01088 0.02413 0.01158 C 0.04253 0.01297 0.06059 0.0132 0.07899 0.01412 C 0.09115 0.01829 0.08316 0.01459 0.1 0.03102 C 0.10868 0.03936 0.11944 0.04723 0.12726 0.05718 C 0.13646 0.06852 0.14375 0.08218 0.15295 0.09329 C 0.15781 0.11297 0.17326 0.11945 0.18385 0.13149 C 0.19948 0.14954 0.19253 0.14468 0.20295 0.1507 C 0.21267 0.16482 0.2026 0.15255 0.21441 0.15996 C 0.22222 0.16482 0.22882 0.17292 0.23681 0.17686 C 0.24271 0.18264 0.24983 0.19167 0.24983 0.20324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-2.22222E-6 C -0.0085 0.00671 -0.01493 0.01458 -0.02309 0.02222 C -0.02569 0.02454 -0.03073 0.02917 -0.03073 0.02917 C -0.03993 0.0463 -0.04444 0.06713 -0.05382 0.0838 C -0.05469 0.08727 -0.05503 0.09097 -0.05642 0.09398 C -0.05729 0.09583 -0.05937 0.0956 -0.06024 0.09745 C -0.06163 0.10046 -0.06076 0.10532 -0.06267 0.10787 C -0.06719 0.11343 -0.06962 0.11991 -0.07309 0.12662 C -0.07465 0.13333 -0.07691 0.13681 -0.08073 0.1419 C -0.08316 0.15185 -0.08854 0.15417 -0.09479 0.15903 C -0.10937 0.17037 -0.12274 0.18449 -0.13975 0.18981 C -0.14878 0.18935 -0.16666 0.18819 -0.16666 0.18819 " pathEditMode="relative" ptsTypes="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1.11111E-6 C 0.00972 -0.00486 -0.00312 0.00046 0.00886 1.11111E-6 C 0.02431 -0.00046 0.03958 -0.00232 0.05504 -0.00347 C 0.06528 -0.00556 0.08264 -0.01273 0.09097 -0.0206 C 0.09618 -0.02546 0.10191 -0.02963 0.10643 -0.03588 C 0.10816 -0.0382 0.10955 -0.04097 0.11146 -0.04282 C 0.11302 -0.04445 0.11511 -0.04468 0.11667 -0.0463 C 0.12031 -0.05046 0.12344 -0.05532 0.12691 -0.05995 C 0.12865 -0.06227 0.13195 -0.06667 0.13195 -0.06667 C 0.13351 -0.07477 0.13681 -0.07685 0.13976 -0.0838 C 0.14618 -0.09907 0.13837 -0.08333 0.14479 -0.09583 C 0.14809 -0.10995 0.15556 -0.12176 0.16024 -0.13519 C 0.16493 -0.14861 0.16667 -0.1632 0.1717 -0.17616 C 0.17587 -0.18657 0.17257 -0.19722 0.18195 -0.20185 C 0.18299 -0.19815 0.18577 -0.19352 0.18577 -0.18982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39 0.00348 C -0.01041 0.00047 -0.02691 0.00602 -0.03836 0.00695 C -0.04878 0.00903 -0.05885 0.0125 -0.06909 0.01551 C -0.08316 0.01482 -0.09757 0.0176 -0.11128 0.01366 C -0.11597 0.01227 -0.1217 -4.44444E-6 -0.1217 0.00024 C -0.12361 -0.01018 -0.12864 -0.01782 -0.13194 -0.02731 C -0.13663 -0.0405 -0.13854 -0.0537 -0.1434 -0.06666 C -0.14566 -0.08495 -0.14409 -0.07338 -0.14861 -0.10092 C -0.15086 -0.11458 -0.15052 -0.12847 -0.15364 -0.14189 C -0.15503 -0.14791 -0.1592 -0.14884 -0.16267 -0.15208 C -0.17691 -0.16481 -0.19305 -0.17361 -0.21007 -0.17777 C -0.21475 -0.18101 -0.21909 -0.1824 -0.22413 -0.18449 C -0.21562 -0.18657 -0.21753 -0.1831 -0.21527 -0.18981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214" y="468924"/>
            <a:ext cx="5027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Сочинение 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6462" y="1551020"/>
            <a:ext cx="711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Само слово </a:t>
            </a:r>
            <a:r>
              <a:rPr lang="ru-RU" sz="2400" b="1" u="sng" dirty="0"/>
              <a:t>сочинение</a:t>
            </a:r>
            <a:r>
              <a:rPr lang="ru-RU" sz="2400" b="1" dirty="0"/>
              <a:t> происходит от слова чин, чинить и означает изобретение, придумывание, творение </a:t>
            </a:r>
            <a:r>
              <a:rPr lang="ru-RU" sz="2400" b="1" dirty="0" smtClean="0"/>
              <a:t>чего-либо.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1630" y="3593526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Сочинение</a:t>
            </a:r>
            <a:r>
              <a:rPr lang="ru-RU" sz="2400" b="1" dirty="0" smtClean="0"/>
              <a:t> – </a:t>
            </a:r>
            <a:r>
              <a:rPr lang="ru-RU" sz="2400" b="1" dirty="0"/>
              <a:t>это самостоятельная работа, когда ученики выражают свою точку зрения на заданную им </a:t>
            </a:r>
            <a:r>
              <a:rPr lang="ru-RU" sz="2400" b="1" dirty="0" smtClean="0"/>
              <a:t>тему </a:t>
            </a:r>
            <a:r>
              <a:rPr lang="ru-RU" sz="2400" b="1" dirty="0"/>
              <a:t>письменно.</a:t>
            </a:r>
          </a:p>
        </p:txBody>
      </p:sp>
      <p:pic>
        <p:nvPicPr>
          <p:cNvPr id="5" name="Picture 2" descr="C:\Documents and Settings\Admin\Рабочий стол\рис. картинки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2255" y="5212605"/>
            <a:ext cx="2158022" cy="1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441938" y="560876"/>
            <a:ext cx="6600094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Как правильно написать сочинение?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07539" y="1883020"/>
            <a:ext cx="5929312" cy="343925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buFontTx/>
              <a:buChar char="-"/>
              <a:defRPr/>
            </a:pPr>
            <a:r>
              <a:rPr lang="ru-RU" b="1" dirty="0" smtClean="0"/>
              <a:t>Понять тему и идею текста.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buFontTx/>
              <a:buChar char="-"/>
              <a:defRPr/>
            </a:pPr>
            <a:r>
              <a:rPr lang="ru-RU" b="1" dirty="0" smtClean="0"/>
              <a:t>Изложить текст :</a:t>
            </a:r>
          </a:p>
          <a:p>
            <a:pPr indent="457200"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ru-RU" b="1" dirty="0" smtClean="0"/>
              <a:t>подробно;</a:t>
            </a:r>
          </a:p>
          <a:p>
            <a:pPr indent="457200"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ru-RU" b="1" dirty="0" smtClean="0"/>
              <a:t>последовательно; </a:t>
            </a:r>
          </a:p>
          <a:p>
            <a:pPr indent="457200"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ru-RU" b="1" dirty="0" smtClean="0"/>
              <a:t>красиво;</a:t>
            </a:r>
          </a:p>
          <a:p>
            <a:pPr marL="273050" indent="-273050"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buNone/>
              <a:defRPr/>
            </a:pPr>
            <a:r>
              <a:rPr lang="ru-RU" b="1" dirty="0" smtClean="0"/>
              <a:t>-   Записать текст грамотно.  </a:t>
            </a:r>
          </a:p>
        </p:txBody>
      </p:sp>
      <p:pic>
        <p:nvPicPr>
          <p:cNvPr id="4" name="Picture 2" descr="C:\Documents and Settings\Admin\Рабочий стол\рис. картинки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830" y="4882821"/>
            <a:ext cx="2158022" cy="1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640" y="1569208"/>
            <a:ext cx="4024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У Танюши дел немало,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У Танюши много дел: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Утром брату помогала,—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Он с утра конфеты ел.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Вот у Тани сколько дела: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Таня ела, чай пила,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Села, с мамой посидела,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Встала, к бабушке пошла.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Перед сном сказала маме: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— Вы меня разденьте сами,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Я устала, не могу,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Я вам завтра помогу.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531" y="1273203"/>
            <a:ext cx="304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Помощница. 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583" y="480646"/>
            <a:ext cx="68362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Определяем тему сочинения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img1.liveinternet.ru/images/attach/c/9/107/65/107065203_large_004.jpg"/>
          <p:cNvPicPr>
            <a:picLocks noChangeAspect="1" noChangeArrowheads="1"/>
          </p:cNvPicPr>
          <p:nvPr/>
        </p:nvPicPr>
        <p:blipFill>
          <a:blip r:embed="rId3"/>
          <a:srcRect l="35520" t="866" r="1973"/>
          <a:stretch>
            <a:fillRect/>
          </a:stretch>
        </p:blipFill>
        <p:spPr bwMode="auto">
          <a:xfrm>
            <a:off x="653129" y="2015598"/>
            <a:ext cx="3097793" cy="31417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52073" y="5542056"/>
            <a:ext cx="7997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i="1" dirty="0" smtClean="0"/>
              <a:t>Как вы думаете, какое название у этого стихотворения?</a:t>
            </a:r>
          </a:p>
          <a:p>
            <a:pPr>
              <a:buFontTx/>
              <a:buChar char="-"/>
            </a:pPr>
            <a:r>
              <a:rPr lang="ru-RU" b="1" i="1" dirty="0" smtClean="0"/>
              <a:t> А можем мы Танюшу назвать помощницей? Почему?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p12.nevsepic.com.ua/2-3/1358104724-1026543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616" y="1231866"/>
            <a:ext cx="6178062" cy="492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72308" y="668215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этих ребят можно назвать помощниками?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244" y="515815"/>
            <a:ext cx="40140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Тема сочинения: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4288" y="1239689"/>
            <a:ext cx="4411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Помощь родным.</a:t>
            </a:r>
            <a:endParaRPr lang="ru-RU" sz="4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6372" y="2074987"/>
            <a:ext cx="49471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Мыть посуду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Подметать пол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Вешать бельё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Выносить мусор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Ходить в магазин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http://img0.liveinternet.ru/images/attach/c/8/102/467/102467578_large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392" y="2836984"/>
            <a:ext cx="2184523" cy="3127129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8/102/467/102467547_7.png"/>
          <p:cNvPicPr>
            <a:picLocks noChangeAspect="1" noChangeArrowheads="1"/>
          </p:cNvPicPr>
          <p:nvPr/>
        </p:nvPicPr>
        <p:blipFill>
          <a:blip r:embed="rId3"/>
          <a:srcRect r="38637"/>
          <a:stretch>
            <a:fillRect/>
          </a:stretch>
        </p:blipFill>
        <p:spPr bwMode="auto">
          <a:xfrm>
            <a:off x="-211014" y="3354904"/>
            <a:ext cx="2520460" cy="3503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.liveinternet.ru/images/attach/c/8/102/467/102467589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292" y="2520462"/>
            <a:ext cx="3200400" cy="4079629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22583" y="1606062"/>
            <a:ext cx="634218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Моя семья.</a:t>
            </a:r>
          </a:p>
          <a:p>
            <a:pPr marL="0" marR="0" lvl="0" indent="3619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помогаю маме (или папе).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Мои постоянные поручения.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самые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любимые домашние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Фигура, имеющая форму буквы L 4"/>
          <p:cNvSpPr/>
          <p:nvPr/>
        </p:nvSpPr>
        <p:spPr>
          <a:xfrm>
            <a:off x="2743201" y="879231"/>
            <a:ext cx="4232030" cy="668215"/>
          </a:xfrm>
          <a:prstGeom prst="corner">
            <a:avLst>
              <a:gd name="adj1" fmla="val 6410"/>
              <a:gd name="adj2" fmla="val 7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97969" y="1465385"/>
            <a:ext cx="7033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03784" y="797169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(название?)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347</Words>
  <Application>Microsoft Office PowerPoint</Application>
  <PresentationFormat>Экран (4:3)</PresentationFormat>
  <Paragraphs>76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Как правильно написать сочинение?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31</cp:revision>
  <dcterms:created xsi:type="dcterms:W3CDTF">2015-11-12T18:13:48Z</dcterms:created>
  <dcterms:modified xsi:type="dcterms:W3CDTF">2015-11-20T07:44:40Z</dcterms:modified>
</cp:coreProperties>
</file>