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5"/>
  </p:notesMasterIdLst>
  <p:sldIdLst>
    <p:sldId id="257" r:id="rId3"/>
    <p:sldId id="275" r:id="rId4"/>
    <p:sldId id="258" r:id="rId5"/>
    <p:sldId id="276" r:id="rId6"/>
    <p:sldId id="270" r:id="rId7"/>
    <p:sldId id="271" r:id="rId8"/>
    <p:sldId id="272" r:id="rId9"/>
    <p:sldId id="273" r:id="rId10"/>
    <p:sldId id="278" r:id="rId11"/>
    <p:sldId id="274" r:id="rId12"/>
    <p:sldId id="266" r:id="rId13"/>
    <p:sldId id="269" r:id="rId14"/>
    <p:sldId id="277" r:id="rId15"/>
    <p:sldId id="262" r:id="rId16"/>
    <p:sldId id="280" r:id="rId17"/>
    <p:sldId id="281" r:id="rId18"/>
    <p:sldId id="282" r:id="rId19"/>
    <p:sldId id="279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5" r:id="rId32"/>
    <p:sldId id="296" r:id="rId33"/>
    <p:sldId id="294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990033"/>
    <a:srgbClr val="CC0066"/>
    <a:srgbClr val="FF3300"/>
    <a:srgbClr val="0AEBF0"/>
    <a:srgbClr val="D45D14"/>
    <a:srgbClr val="669900"/>
    <a:srgbClr val="F6F6E0"/>
    <a:srgbClr val="2B6921"/>
    <a:srgbClr val="655B1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3FD7E1-C54F-43AD-B33F-D350B8C8AD64}" type="doc">
      <dgm:prSet loTypeId="urn:microsoft.com/office/officeart/2005/8/layout/vList6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2A76294-7D26-4AB3-B59F-670C23804730}">
      <dgm:prSet phldrT="[Текст]"/>
      <dgm:spPr>
        <a:solidFill>
          <a:srgbClr val="92D050"/>
        </a:solidFill>
      </dgm:spPr>
      <dgm:t>
        <a:bodyPr/>
        <a:lstStyle/>
        <a:p>
          <a:r>
            <a:rPr lang="ru-RU"/>
            <a:t>"Акварелия"</a:t>
          </a:r>
        </a:p>
      </dgm:t>
    </dgm:pt>
    <dgm:pt modelId="{331DC0FA-187C-44C2-8D89-6070B5FB63DE}" type="parTrans" cxnId="{0A501ED9-636C-4682-8F46-62C2AF048B77}">
      <dgm:prSet/>
      <dgm:spPr/>
      <dgm:t>
        <a:bodyPr/>
        <a:lstStyle/>
        <a:p>
          <a:endParaRPr lang="ru-RU"/>
        </a:p>
      </dgm:t>
    </dgm:pt>
    <dgm:pt modelId="{ECF72D2B-CBE9-451B-A614-73FEC54D9F96}" type="sibTrans" cxnId="{0A501ED9-636C-4682-8F46-62C2AF048B77}">
      <dgm:prSet/>
      <dgm:spPr/>
      <dgm:t>
        <a:bodyPr/>
        <a:lstStyle/>
        <a:p>
          <a:endParaRPr lang="ru-RU"/>
        </a:p>
      </dgm:t>
    </dgm:pt>
    <dgm:pt modelId="{3B292500-0A24-465E-8770-BE50F538174B}">
      <dgm:prSet phldrT="[Текст]"/>
      <dgm:spPr>
        <a:solidFill>
          <a:srgbClr val="FFC000"/>
        </a:solidFill>
      </dgm:spPr>
      <dgm:t>
        <a:bodyPr/>
        <a:lstStyle/>
        <a:p>
          <a:r>
            <a:rPr lang="ru-RU"/>
            <a:t>"Золотая маска"</a:t>
          </a:r>
        </a:p>
      </dgm:t>
    </dgm:pt>
    <dgm:pt modelId="{ABD29771-A4BC-44C4-8B66-086EA2EF3559}" type="parTrans" cxnId="{A2AE51EE-540B-447B-93B3-BA9F50ADA541}">
      <dgm:prSet/>
      <dgm:spPr/>
      <dgm:t>
        <a:bodyPr/>
        <a:lstStyle/>
        <a:p>
          <a:endParaRPr lang="ru-RU"/>
        </a:p>
      </dgm:t>
    </dgm:pt>
    <dgm:pt modelId="{2AB34B09-9A34-4C54-9F35-1786843B65D5}" type="sibTrans" cxnId="{A2AE51EE-540B-447B-93B3-BA9F50ADA541}">
      <dgm:prSet/>
      <dgm:spPr/>
      <dgm:t>
        <a:bodyPr/>
        <a:lstStyle/>
        <a:p>
          <a:endParaRPr lang="ru-RU"/>
        </a:p>
      </dgm:t>
    </dgm:pt>
    <dgm:pt modelId="{DB652691-B43B-454E-8052-491E47944573}">
      <dgm:prSet/>
      <dgm:spPr/>
      <dgm:t>
        <a:bodyPr/>
        <a:lstStyle/>
        <a:p>
          <a:r>
            <a:rPr lang="ru-RU"/>
            <a:t>Цель: развитие творческого потенциала средствами театральной деятельности</a:t>
          </a:r>
        </a:p>
      </dgm:t>
    </dgm:pt>
    <dgm:pt modelId="{B6523257-DFC8-44A7-B44C-2DF2A68BCF3B}" type="parTrans" cxnId="{4DFF0714-496D-4A21-A503-A609393E0130}">
      <dgm:prSet/>
      <dgm:spPr/>
      <dgm:t>
        <a:bodyPr/>
        <a:lstStyle/>
        <a:p>
          <a:endParaRPr lang="ru-RU"/>
        </a:p>
      </dgm:t>
    </dgm:pt>
    <dgm:pt modelId="{DB23578D-8035-44F0-9938-6BEB4B4A577D}" type="sibTrans" cxnId="{4DFF0714-496D-4A21-A503-A609393E0130}">
      <dgm:prSet/>
      <dgm:spPr/>
      <dgm:t>
        <a:bodyPr/>
        <a:lstStyle/>
        <a:p>
          <a:endParaRPr lang="ru-RU"/>
        </a:p>
      </dgm:t>
    </dgm:pt>
    <dgm:pt modelId="{94D5D528-284C-491C-B61B-2CA847EBE06B}">
      <dgm:prSet/>
      <dgm:spPr/>
      <dgm:t>
        <a:bodyPr/>
        <a:lstStyle/>
        <a:p>
          <a:r>
            <a:rPr lang="ru-RU"/>
            <a:t>Цель: создание воспитывающей среды для развития творческой личности школьника</a:t>
          </a:r>
        </a:p>
      </dgm:t>
    </dgm:pt>
    <dgm:pt modelId="{81EC62CC-A803-46E9-A9A8-E4FD5D5319DF}" type="parTrans" cxnId="{42B4CE5C-ED0B-49AD-86ED-C88C72D03974}">
      <dgm:prSet/>
      <dgm:spPr/>
      <dgm:t>
        <a:bodyPr/>
        <a:lstStyle/>
        <a:p>
          <a:endParaRPr lang="ru-RU"/>
        </a:p>
      </dgm:t>
    </dgm:pt>
    <dgm:pt modelId="{149F08EC-F69D-429A-8EDC-F4BF4AC6496B}" type="sibTrans" cxnId="{42B4CE5C-ED0B-49AD-86ED-C88C72D03974}">
      <dgm:prSet/>
      <dgm:spPr/>
      <dgm:t>
        <a:bodyPr/>
        <a:lstStyle/>
        <a:p>
          <a:endParaRPr lang="ru-RU"/>
        </a:p>
      </dgm:t>
    </dgm:pt>
    <dgm:pt modelId="{EB74CD0E-E531-4541-B310-0AC875FE0285}">
      <dgm:prSet/>
      <dgm:spPr/>
      <dgm:t>
        <a:bodyPr/>
        <a:lstStyle/>
        <a:p>
          <a:endParaRPr lang="ru-RU"/>
        </a:p>
      </dgm:t>
    </dgm:pt>
    <dgm:pt modelId="{27DBEEFC-1671-4FD1-AE39-D15D027F3DC5}" type="parTrans" cxnId="{9B1631A0-068D-4409-AA44-AE389F94BB4A}">
      <dgm:prSet/>
      <dgm:spPr/>
      <dgm:t>
        <a:bodyPr/>
        <a:lstStyle/>
        <a:p>
          <a:endParaRPr lang="ru-RU"/>
        </a:p>
      </dgm:t>
    </dgm:pt>
    <dgm:pt modelId="{600BFD9A-DD4E-47F8-84AD-D296583AA116}" type="sibTrans" cxnId="{9B1631A0-068D-4409-AA44-AE389F94BB4A}">
      <dgm:prSet/>
      <dgm:spPr/>
      <dgm:t>
        <a:bodyPr/>
        <a:lstStyle/>
        <a:p>
          <a:endParaRPr lang="ru-RU"/>
        </a:p>
      </dgm:t>
    </dgm:pt>
    <dgm:pt modelId="{3FDD3879-B4DF-4B96-9D1F-474EC2257D31}" type="pres">
      <dgm:prSet presAssocID="{5B3FD7E1-C54F-43AD-B33F-D350B8C8AD6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EEC3487-AD90-4CC7-9BC3-6C270806120F}" type="pres">
      <dgm:prSet presAssocID="{92A76294-7D26-4AB3-B59F-670C23804730}" presName="linNode" presStyleCnt="0"/>
      <dgm:spPr/>
    </dgm:pt>
    <dgm:pt modelId="{3D711AB8-0007-4A69-8666-7A029FFD824E}" type="pres">
      <dgm:prSet presAssocID="{92A76294-7D26-4AB3-B59F-670C23804730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AE29E0-5087-45CB-B216-DDCEAAE1A330}" type="pres">
      <dgm:prSet presAssocID="{92A76294-7D26-4AB3-B59F-670C23804730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35C015-9816-4FDE-9CC3-14FB41661091}" type="pres">
      <dgm:prSet presAssocID="{ECF72D2B-CBE9-451B-A614-73FEC54D9F96}" presName="spacing" presStyleCnt="0"/>
      <dgm:spPr/>
    </dgm:pt>
    <dgm:pt modelId="{937B2CBB-FA62-45D0-BBA1-5818CD47FF4E}" type="pres">
      <dgm:prSet presAssocID="{3B292500-0A24-465E-8770-BE50F538174B}" presName="linNode" presStyleCnt="0"/>
      <dgm:spPr/>
    </dgm:pt>
    <dgm:pt modelId="{674B78AC-6A0C-4293-8CAD-534EC108A4E7}" type="pres">
      <dgm:prSet presAssocID="{3B292500-0A24-465E-8770-BE50F538174B}" presName="parentShp" presStyleLbl="node1" presStyleIdx="1" presStyleCnt="2" custLinFactNeighborX="209" custLinFactNeighborY="-27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7F8D49-FE70-4216-8A9F-8A0C9A351DCF}" type="pres">
      <dgm:prSet presAssocID="{3B292500-0A24-465E-8770-BE50F538174B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AE51EE-540B-447B-93B3-BA9F50ADA541}" srcId="{5B3FD7E1-C54F-43AD-B33F-D350B8C8AD64}" destId="{3B292500-0A24-465E-8770-BE50F538174B}" srcOrd="1" destOrd="0" parTransId="{ABD29771-A4BC-44C4-8B66-086EA2EF3559}" sibTransId="{2AB34B09-9A34-4C54-9F35-1786843B65D5}"/>
    <dgm:cxn modelId="{E920D15B-75B2-4CC4-BA17-7509AAB2BF0A}" type="presOf" srcId="{94D5D528-284C-491C-B61B-2CA847EBE06B}" destId="{19AE29E0-5087-45CB-B216-DDCEAAE1A330}" srcOrd="0" destOrd="0" presId="urn:microsoft.com/office/officeart/2005/8/layout/vList6"/>
    <dgm:cxn modelId="{2300F3AD-C9EF-4C9E-B445-CBDAA3523C83}" type="presOf" srcId="{DB652691-B43B-454E-8052-491E47944573}" destId="{F17F8D49-FE70-4216-8A9F-8A0C9A351DCF}" srcOrd="0" destOrd="0" presId="urn:microsoft.com/office/officeart/2005/8/layout/vList6"/>
    <dgm:cxn modelId="{0A501ED9-636C-4682-8F46-62C2AF048B77}" srcId="{5B3FD7E1-C54F-43AD-B33F-D350B8C8AD64}" destId="{92A76294-7D26-4AB3-B59F-670C23804730}" srcOrd="0" destOrd="0" parTransId="{331DC0FA-187C-44C2-8D89-6070B5FB63DE}" sibTransId="{ECF72D2B-CBE9-451B-A614-73FEC54D9F96}"/>
    <dgm:cxn modelId="{DBFBEE30-B3FE-4C26-9615-3575DEDE5420}" type="presOf" srcId="{EB74CD0E-E531-4541-B310-0AC875FE0285}" destId="{19AE29E0-5087-45CB-B216-DDCEAAE1A330}" srcOrd="0" destOrd="1" presId="urn:microsoft.com/office/officeart/2005/8/layout/vList6"/>
    <dgm:cxn modelId="{55F40623-2E4E-47B7-B73D-ACD85F048E47}" type="presOf" srcId="{5B3FD7E1-C54F-43AD-B33F-D350B8C8AD64}" destId="{3FDD3879-B4DF-4B96-9D1F-474EC2257D31}" srcOrd="0" destOrd="0" presId="urn:microsoft.com/office/officeart/2005/8/layout/vList6"/>
    <dgm:cxn modelId="{0F7E2447-253B-4855-B85A-FF86B60E9E87}" type="presOf" srcId="{92A76294-7D26-4AB3-B59F-670C23804730}" destId="{3D711AB8-0007-4A69-8666-7A029FFD824E}" srcOrd="0" destOrd="0" presId="urn:microsoft.com/office/officeart/2005/8/layout/vList6"/>
    <dgm:cxn modelId="{08331105-CAA1-474A-931D-39827942B1BB}" type="presOf" srcId="{3B292500-0A24-465E-8770-BE50F538174B}" destId="{674B78AC-6A0C-4293-8CAD-534EC108A4E7}" srcOrd="0" destOrd="0" presId="urn:microsoft.com/office/officeart/2005/8/layout/vList6"/>
    <dgm:cxn modelId="{42B4CE5C-ED0B-49AD-86ED-C88C72D03974}" srcId="{92A76294-7D26-4AB3-B59F-670C23804730}" destId="{94D5D528-284C-491C-B61B-2CA847EBE06B}" srcOrd="0" destOrd="0" parTransId="{81EC62CC-A803-46E9-A9A8-E4FD5D5319DF}" sibTransId="{149F08EC-F69D-429A-8EDC-F4BF4AC6496B}"/>
    <dgm:cxn modelId="{9B1631A0-068D-4409-AA44-AE389F94BB4A}" srcId="{92A76294-7D26-4AB3-B59F-670C23804730}" destId="{EB74CD0E-E531-4541-B310-0AC875FE0285}" srcOrd="1" destOrd="0" parTransId="{27DBEEFC-1671-4FD1-AE39-D15D027F3DC5}" sibTransId="{600BFD9A-DD4E-47F8-84AD-D296583AA116}"/>
    <dgm:cxn modelId="{4DFF0714-496D-4A21-A503-A609393E0130}" srcId="{3B292500-0A24-465E-8770-BE50F538174B}" destId="{DB652691-B43B-454E-8052-491E47944573}" srcOrd="0" destOrd="0" parTransId="{B6523257-DFC8-44A7-B44C-2DF2A68BCF3B}" sibTransId="{DB23578D-8035-44F0-9938-6BEB4B4A577D}"/>
    <dgm:cxn modelId="{9875A8C8-D5AF-4EB5-9DEF-644C9D2AA801}" type="presParOf" srcId="{3FDD3879-B4DF-4B96-9D1F-474EC2257D31}" destId="{3EEC3487-AD90-4CC7-9BC3-6C270806120F}" srcOrd="0" destOrd="0" presId="urn:microsoft.com/office/officeart/2005/8/layout/vList6"/>
    <dgm:cxn modelId="{C430172C-24E7-4D86-AA03-918A292E18E4}" type="presParOf" srcId="{3EEC3487-AD90-4CC7-9BC3-6C270806120F}" destId="{3D711AB8-0007-4A69-8666-7A029FFD824E}" srcOrd="0" destOrd="0" presId="urn:microsoft.com/office/officeart/2005/8/layout/vList6"/>
    <dgm:cxn modelId="{1649ADB5-F237-4E0D-B5B9-C798A6892440}" type="presParOf" srcId="{3EEC3487-AD90-4CC7-9BC3-6C270806120F}" destId="{19AE29E0-5087-45CB-B216-DDCEAAE1A330}" srcOrd="1" destOrd="0" presId="urn:microsoft.com/office/officeart/2005/8/layout/vList6"/>
    <dgm:cxn modelId="{270D84B0-169C-4C28-9455-475DFED0B16A}" type="presParOf" srcId="{3FDD3879-B4DF-4B96-9D1F-474EC2257D31}" destId="{7035C015-9816-4FDE-9CC3-14FB41661091}" srcOrd="1" destOrd="0" presId="urn:microsoft.com/office/officeart/2005/8/layout/vList6"/>
    <dgm:cxn modelId="{8A179F12-1634-4AFD-9CA7-F33E9FCEAE0A}" type="presParOf" srcId="{3FDD3879-B4DF-4B96-9D1F-474EC2257D31}" destId="{937B2CBB-FA62-45D0-BBA1-5818CD47FF4E}" srcOrd="2" destOrd="0" presId="urn:microsoft.com/office/officeart/2005/8/layout/vList6"/>
    <dgm:cxn modelId="{2B0B0947-6281-4FDB-9C34-25518D795D5D}" type="presParOf" srcId="{937B2CBB-FA62-45D0-BBA1-5818CD47FF4E}" destId="{674B78AC-6A0C-4293-8CAD-534EC108A4E7}" srcOrd="0" destOrd="0" presId="urn:microsoft.com/office/officeart/2005/8/layout/vList6"/>
    <dgm:cxn modelId="{340586B3-36DA-483D-BF33-94B7478C5866}" type="presParOf" srcId="{937B2CBB-FA62-45D0-BBA1-5818CD47FF4E}" destId="{F17F8D49-FE70-4216-8A9F-8A0C9A351DC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B209AD-F8C5-4BFD-BB87-DEDAEF2D87EA}" type="doc">
      <dgm:prSet loTypeId="urn:microsoft.com/office/officeart/2005/8/layout/vList5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CCE838D-AFDB-47DA-A105-CFE5AE185C2A}">
      <dgm:prSet phldrT="[Текст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/>
            <a:t>"Радуга"</a:t>
          </a:r>
        </a:p>
      </dgm:t>
    </dgm:pt>
    <dgm:pt modelId="{5ABBDDF5-454D-485F-B877-7CC8A114BB1B}" type="parTrans" cxnId="{D3990BD8-0276-45DD-9F5F-EC7705B896CB}">
      <dgm:prSet/>
      <dgm:spPr/>
      <dgm:t>
        <a:bodyPr/>
        <a:lstStyle/>
        <a:p>
          <a:endParaRPr lang="ru-RU"/>
        </a:p>
      </dgm:t>
    </dgm:pt>
    <dgm:pt modelId="{30721043-FB38-4933-8A78-811B2D363AB6}" type="sibTrans" cxnId="{D3990BD8-0276-45DD-9F5F-EC7705B896CB}">
      <dgm:prSet/>
      <dgm:spPr/>
      <dgm:t>
        <a:bodyPr/>
        <a:lstStyle/>
        <a:p>
          <a:endParaRPr lang="ru-RU"/>
        </a:p>
      </dgm:t>
    </dgm:pt>
    <dgm:pt modelId="{968976A4-3EE1-4801-B756-5BA0884357D9}">
      <dgm:prSet phldrT="[Текст]" custT="1"/>
      <dgm:spPr/>
      <dgm:t>
        <a:bodyPr/>
        <a:lstStyle/>
        <a:p>
          <a:r>
            <a:rPr lang="ru-RU" sz="2000" dirty="0"/>
            <a:t>Подарить детям радость общения с прекрасными литературными произведениями </a:t>
          </a:r>
        </a:p>
      </dgm:t>
    </dgm:pt>
    <dgm:pt modelId="{068D8348-8511-4B56-A8F6-4273D64ABAB6}" type="parTrans" cxnId="{4A6D266B-3D9F-4A3C-8DF6-61947616A06F}">
      <dgm:prSet/>
      <dgm:spPr/>
      <dgm:t>
        <a:bodyPr/>
        <a:lstStyle/>
        <a:p>
          <a:endParaRPr lang="ru-RU"/>
        </a:p>
      </dgm:t>
    </dgm:pt>
    <dgm:pt modelId="{607FCBBB-11A5-4938-A079-DCECE1368EFE}" type="sibTrans" cxnId="{4A6D266B-3D9F-4A3C-8DF6-61947616A06F}">
      <dgm:prSet/>
      <dgm:spPr/>
      <dgm:t>
        <a:bodyPr/>
        <a:lstStyle/>
        <a:p>
          <a:endParaRPr lang="ru-RU"/>
        </a:p>
      </dgm:t>
    </dgm:pt>
    <dgm:pt modelId="{1D991537-00F9-4306-84DA-A3E6676AFE65}">
      <dgm:prSet phldrT="[Текст]"/>
      <dgm:spPr>
        <a:solidFill>
          <a:srgbClr val="FFC000"/>
        </a:solidFill>
      </dgm:spPr>
      <dgm:t>
        <a:bodyPr/>
        <a:lstStyle/>
        <a:p>
          <a:r>
            <a:rPr lang="ru-RU" dirty="0"/>
            <a:t>"Золотая маска"</a:t>
          </a:r>
        </a:p>
      </dgm:t>
    </dgm:pt>
    <dgm:pt modelId="{B6B15E22-C8B4-4CF9-A632-40EE64BD29B1}" type="parTrans" cxnId="{5DDEFA5E-0D3E-4C0A-AF1E-A31C00404F3E}">
      <dgm:prSet/>
      <dgm:spPr/>
      <dgm:t>
        <a:bodyPr/>
        <a:lstStyle/>
        <a:p>
          <a:endParaRPr lang="ru-RU"/>
        </a:p>
      </dgm:t>
    </dgm:pt>
    <dgm:pt modelId="{B22BEC9C-4107-4109-B3B6-4E52052BED12}" type="sibTrans" cxnId="{5DDEFA5E-0D3E-4C0A-AF1E-A31C00404F3E}">
      <dgm:prSet/>
      <dgm:spPr/>
      <dgm:t>
        <a:bodyPr/>
        <a:lstStyle/>
        <a:p>
          <a:endParaRPr lang="ru-RU"/>
        </a:p>
      </dgm:t>
    </dgm:pt>
    <dgm:pt modelId="{A9888344-7557-4301-9E1F-76B04A804B40}">
      <dgm:prSet phldrT="[Текст]" custT="1"/>
      <dgm:spPr/>
      <dgm:t>
        <a:bodyPr/>
        <a:lstStyle/>
        <a:p>
          <a:r>
            <a:rPr lang="ru-RU" sz="2000" dirty="0"/>
            <a:t>Цель: продолжать развитие творческого потенциала средствами театральной деятельности</a:t>
          </a:r>
        </a:p>
      </dgm:t>
    </dgm:pt>
    <dgm:pt modelId="{376929B3-BE88-4B40-9455-5D29E2742845}" type="parTrans" cxnId="{6EEE412C-03AD-4C8E-B0CD-B52D6F12CBC7}">
      <dgm:prSet/>
      <dgm:spPr/>
      <dgm:t>
        <a:bodyPr/>
        <a:lstStyle/>
        <a:p>
          <a:endParaRPr lang="ru-RU"/>
        </a:p>
      </dgm:t>
    </dgm:pt>
    <dgm:pt modelId="{2F546D7D-0B05-4CA9-B51F-3CBE628366EB}" type="sibTrans" cxnId="{6EEE412C-03AD-4C8E-B0CD-B52D6F12CBC7}">
      <dgm:prSet/>
      <dgm:spPr/>
      <dgm:t>
        <a:bodyPr/>
        <a:lstStyle/>
        <a:p>
          <a:endParaRPr lang="ru-RU"/>
        </a:p>
      </dgm:t>
    </dgm:pt>
    <dgm:pt modelId="{2B663A9F-9904-4F91-ADE5-F843EAD1123F}">
      <dgm:prSet phldrT="[Текст]"/>
      <dgm:spPr>
        <a:solidFill>
          <a:srgbClr val="FF3300"/>
        </a:solidFill>
      </dgm:spPr>
      <dgm:t>
        <a:bodyPr/>
        <a:lstStyle/>
        <a:p>
          <a:r>
            <a:rPr lang="ru-RU"/>
            <a:t>"Юные леди"</a:t>
          </a:r>
        </a:p>
      </dgm:t>
    </dgm:pt>
    <dgm:pt modelId="{80653912-E6C7-4148-9DDF-296DD70F0584}" type="parTrans" cxnId="{B458B632-1603-4355-89D2-AE2CCD5DA1DD}">
      <dgm:prSet/>
      <dgm:spPr/>
      <dgm:t>
        <a:bodyPr/>
        <a:lstStyle/>
        <a:p>
          <a:endParaRPr lang="ru-RU"/>
        </a:p>
      </dgm:t>
    </dgm:pt>
    <dgm:pt modelId="{C9E73D14-5911-4125-8567-F125D76A8221}" type="sibTrans" cxnId="{B458B632-1603-4355-89D2-AE2CCD5DA1DD}">
      <dgm:prSet/>
      <dgm:spPr/>
      <dgm:t>
        <a:bodyPr/>
        <a:lstStyle/>
        <a:p>
          <a:endParaRPr lang="ru-RU"/>
        </a:p>
      </dgm:t>
    </dgm:pt>
    <dgm:pt modelId="{F1450D3B-F3D3-42EF-8E1B-2B475DFCE1C2}">
      <dgm:prSet phldrT="[Текст]" custT="1"/>
      <dgm:spPr/>
      <dgm:t>
        <a:bodyPr/>
        <a:lstStyle/>
        <a:p>
          <a:r>
            <a:rPr lang="ru-RU" sz="2000" dirty="0"/>
            <a:t>Цель</a:t>
          </a:r>
          <a:r>
            <a:rPr lang="ru-RU" sz="2000" dirty="0" smtClean="0"/>
            <a:t>: создание </a:t>
          </a:r>
          <a:r>
            <a:rPr lang="ru-RU" sz="2000" dirty="0"/>
            <a:t>условий для формирования творческой личности, способной обладать тонким эстетическим чувством стиля, понимания гармонии форм, линий.</a:t>
          </a:r>
        </a:p>
      </dgm:t>
    </dgm:pt>
    <dgm:pt modelId="{3E543EC7-8BBE-4802-999D-3FAB3052D4BE}" type="parTrans" cxnId="{D1B0628D-8CFA-49A7-B585-CA04FA2A0E2F}">
      <dgm:prSet/>
      <dgm:spPr/>
      <dgm:t>
        <a:bodyPr/>
        <a:lstStyle/>
        <a:p>
          <a:endParaRPr lang="ru-RU"/>
        </a:p>
      </dgm:t>
    </dgm:pt>
    <dgm:pt modelId="{1BA13B96-DE8B-4FEC-B1EA-950E3FFF5618}" type="sibTrans" cxnId="{D1B0628D-8CFA-49A7-B585-CA04FA2A0E2F}">
      <dgm:prSet/>
      <dgm:spPr/>
      <dgm:t>
        <a:bodyPr/>
        <a:lstStyle/>
        <a:p>
          <a:endParaRPr lang="ru-RU"/>
        </a:p>
      </dgm:t>
    </dgm:pt>
    <dgm:pt modelId="{6D8FE24E-9480-4E1A-B71E-A4D03FE9A09F}" type="pres">
      <dgm:prSet presAssocID="{DCB209AD-F8C5-4BFD-BB87-DEDAEF2D87E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A9E715-82B4-4673-8848-77638A7FAD0B}" type="pres">
      <dgm:prSet presAssocID="{FCCE838D-AFDB-47DA-A105-CFE5AE185C2A}" presName="linNode" presStyleCnt="0"/>
      <dgm:spPr/>
    </dgm:pt>
    <dgm:pt modelId="{197FD3CD-5934-4F1B-8CE8-FA5C076E4689}" type="pres">
      <dgm:prSet presAssocID="{FCCE838D-AFDB-47DA-A105-CFE5AE185C2A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DF8F23-4C5E-4426-A276-C567C70FDABC}" type="pres">
      <dgm:prSet presAssocID="{FCCE838D-AFDB-47DA-A105-CFE5AE185C2A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A8C2E2-C284-45C8-89EB-7A524B817325}" type="pres">
      <dgm:prSet presAssocID="{30721043-FB38-4933-8A78-811B2D363AB6}" presName="sp" presStyleCnt="0"/>
      <dgm:spPr/>
    </dgm:pt>
    <dgm:pt modelId="{5C9411F1-0EB2-46FB-B667-DB46504FE39F}" type="pres">
      <dgm:prSet presAssocID="{1D991537-00F9-4306-84DA-A3E6676AFE65}" presName="linNode" presStyleCnt="0"/>
      <dgm:spPr/>
    </dgm:pt>
    <dgm:pt modelId="{6985B561-8D11-434B-A68D-BFA048672710}" type="pres">
      <dgm:prSet presAssocID="{1D991537-00F9-4306-84DA-A3E6676AFE65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473AB6-175F-471A-9536-831933B6B5A4}" type="pres">
      <dgm:prSet presAssocID="{1D991537-00F9-4306-84DA-A3E6676AFE65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FF5F0B-A400-450D-9D46-3C77D717A15A}" type="pres">
      <dgm:prSet presAssocID="{B22BEC9C-4107-4109-B3B6-4E52052BED12}" presName="sp" presStyleCnt="0"/>
      <dgm:spPr/>
    </dgm:pt>
    <dgm:pt modelId="{F6576E2E-E931-4DA4-8C75-6FE08292DA13}" type="pres">
      <dgm:prSet presAssocID="{2B663A9F-9904-4F91-ADE5-F843EAD1123F}" presName="linNode" presStyleCnt="0"/>
      <dgm:spPr/>
    </dgm:pt>
    <dgm:pt modelId="{E666A611-0766-4018-A7C2-D9D49C66C90C}" type="pres">
      <dgm:prSet presAssocID="{2B663A9F-9904-4F91-ADE5-F843EAD1123F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B2A7E1-5ED9-4B31-A14F-00D19231BF3C}" type="pres">
      <dgm:prSet presAssocID="{2B663A9F-9904-4F91-ADE5-F843EAD1123F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B0628D-8CFA-49A7-B585-CA04FA2A0E2F}" srcId="{2B663A9F-9904-4F91-ADE5-F843EAD1123F}" destId="{F1450D3B-F3D3-42EF-8E1B-2B475DFCE1C2}" srcOrd="0" destOrd="0" parTransId="{3E543EC7-8BBE-4802-999D-3FAB3052D4BE}" sibTransId="{1BA13B96-DE8B-4FEC-B1EA-950E3FFF5618}"/>
    <dgm:cxn modelId="{4A6D266B-3D9F-4A3C-8DF6-61947616A06F}" srcId="{FCCE838D-AFDB-47DA-A105-CFE5AE185C2A}" destId="{968976A4-3EE1-4801-B756-5BA0884357D9}" srcOrd="0" destOrd="0" parTransId="{068D8348-8511-4B56-A8F6-4273D64ABAB6}" sibTransId="{607FCBBB-11A5-4938-A079-DCECE1368EFE}"/>
    <dgm:cxn modelId="{37A5832E-0531-435F-9E36-E655E013DFAB}" type="presOf" srcId="{DCB209AD-F8C5-4BFD-BB87-DEDAEF2D87EA}" destId="{6D8FE24E-9480-4E1A-B71E-A4D03FE9A09F}" srcOrd="0" destOrd="0" presId="urn:microsoft.com/office/officeart/2005/8/layout/vList5"/>
    <dgm:cxn modelId="{95E9C1CE-7D4B-4130-A4F7-3308E12C6334}" type="presOf" srcId="{F1450D3B-F3D3-42EF-8E1B-2B475DFCE1C2}" destId="{57B2A7E1-5ED9-4B31-A14F-00D19231BF3C}" srcOrd="0" destOrd="0" presId="urn:microsoft.com/office/officeart/2005/8/layout/vList5"/>
    <dgm:cxn modelId="{D3990BD8-0276-45DD-9F5F-EC7705B896CB}" srcId="{DCB209AD-F8C5-4BFD-BB87-DEDAEF2D87EA}" destId="{FCCE838D-AFDB-47DA-A105-CFE5AE185C2A}" srcOrd="0" destOrd="0" parTransId="{5ABBDDF5-454D-485F-B877-7CC8A114BB1B}" sibTransId="{30721043-FB38-4933-8A78-811B2D363AB6}"/>
    <dgm:cxn modelId="{42659658-EF74-4744-B458-84EA7F8FB2DB}" type="presOf" srcId="{1D991537-00F9-4306-84DA-A3E6676AFE65}" destId="{6985B561-8D11-434B-A68D-BFA048672710}" srcOrd="0" destOrd="0" presId="urn:microsoft.com/office/officeart/2005/8/layout/vList5"/>
    <dgm:cxn modelId="{3462711E-7FD8-41C4-BBB7-F0A681646341}" type="presOf" srcId="{2B663A9F-9904-4F91-ADE5-F843EAD1123F}" destId="{E666A611-0766-4018-A7C2-D9D49C66C90C}" srcOrd="0" destOrd="0" presId="urn:microsoft.com/office/officeart/2005/8/layout/vList5"/>
    <dgm:cxn modelId="{28ED524A-365F-4EAB-BA4F-991819F31530}" type="presOf" srcId="{FCCE838D-AFDB-47DA-A105-CFE5AE185C2A}" destId="{197FD3CD-5934-4F1B-8CE8-FA5C076E4689}" srcOrd="0" destOrd="0" presId="urn:microsoft.com/office/officeart/2005/8/layout/vList5"/>
    <dgm:cxn modelId="{B458B632-1603-4355-89D2-AE2CCD5DA1DD}" srcId="{DCB209AD-F8C5-4BFD-BB87-DEDAEF2D87EA}" destId="{2B663A9F-9904-4F91-ADE5-F843EAD1123F}" srcOrd="2" destOrd="0" parTransId="{80653912-E6C7-4148-9DDF-296DD70F0584}" sibTransId="{C9E73D14-5911-4125-8567-F125D76A8221}"/>
    <dgm:cxn modelId="{6EEE412C-03AD-4C8E-B0CD-B52D6F12CBC7}" srcId="{1D991537-00F9-4306-84DA-A3E6676AFE65}" destId="{A9888344-7557-4301-9E1F-76B04A804B40}" srcOrd="0" destOrd="0" parTransId="{376929B3-BE88-4B40-9455-5D29E2742845}" sibTransId="{2F546D7D-0B05-4CA9-B51F-3CBE628366EB}"/>
    <dgm:cxn modelId="{5DDEFA5E-0D3E-4C0A-AF1E-A31C00404F3E}" srcId="{DCB209AD-F8C5-4BFD-BB87-DEDAEF2D87EA}" destId="{1D991537-00F9-4306-84DA-A3E6676AFE65}" srcOrd="1" destOrd="0" parTransId="{B6B15E22-C8B4-4CF9-A632-40EE64BD29B1}" sibTransId="{B22BEC9C-4107-4109-B3B6-4E52052BED12}"/>
    <dgm:cxn modelId="{3A20EF19-E87E-456E-AA2B-BB5809D2F28A}" type="presOf" srcId="{A9888344-7557-4301-9E1F-76B04A804B40}" destId="{4F473AB6-175F-471A-9536-831933B6B5A4}" srcOrd="0" destOrd="0" presId="urn:microsoft.com/office/officeart/2005/8/layout/vList5"/>
    <dgm:cxn modelId="{1BB1434B-9D71-4BD7-B6B5-2E3EC1F27FCE}" type="presOf" srcId="{968976A4-3EE1-4801-B756-5BA0884357D9}" destId="{4CDF8F23-4C5E-4426-A276-C567C70FDABC}" srcOrd="0" destOrd="0" presId="urn:microsoft.com/office/officeart/2005/8/layout/vList5"/>
    <dgm:cxn modelId="{89B7CBF2-4CD5-4903-9388-D69B34DF70D7}" type="presParOf" srcId="{6D8FE24E-9480-4E1A-B71E-A4D03FE9A09F}" destId="{B2A9E715-82B4-4673-8848-77638A7FAD0B}" srcOrd="0" destOrd="0" presId="urn:microsoft.com/office/officeart/2005/8/layout/vList5"/>
    <dgm:cxn modelId="{3E012960-ABC3-4084-8C1C-56008B1CFE62}" type="presParOf" srcId="{B2A9E715-82B4-4673-8848-77638A7FAD0B}" destId="{197FD3CD-5934-4F1B-8CE8-FA5C076E4689}" srcOrd="0" destOrd="0" presId="urn:microsoft.com/office/officeart/2005/8/layout/vList5"/>
    <dgm:cxn modelId="{9A25EA6A-46E6-4C5C-A08E-D0CFAE4B905D}" type="presParOf" srcId="{B2A9E715-82B4-4673-8848-77638A7FAD0B}" destId="{4CDF8F23-4C5E-4426-A276-C567C70FDABC}" srcOrd="1" destOrd="0" presId="urn:microsoft.com/office/officeart/2005/8/layout/vList5"/>
    <dgm:cxn modelId="{507CD32A-0050-4763-8E44-2CD617F2948F}" type="presParOf" srcId="{6D8FE24E-9480-4E1A-B71E-A4D03FE9A09F}" destId="{41A8C2E2-C284-45C8-89EB-7A524B817325}" srcOrd="1" destOrd="0" presId="urn:microsoft.com/office/officeart/2005/8/layout/vList5"/>
    <dgm:cxn modelId="{7AF6D489-28EF-4CBE-8C93-C33FA7616BE8}" type="presParOf" srcId="{6D8FE24E-9480-4E1A-B71E-A4D03FE9A09F}" destId="{5C9411F1-0EB2-46FB-B667-DB46504FE39F}" srcOrd="2" destOrd="0" presId="urn:microsoft.com/office/officeart/2005/8/layout/vList5"/>
    <dgm:cxn modelId="{537A2040-DC10-4374-A0E4-EA2368F43912}" type="presParOf" srcId="{5C9411F1-0EB2-46FB-B667-DB46504FE39F}" destId="{6985B561-8D11-434B-A68D-BFA048672710}" srcOrd="0" destOrd="0" presId="urn:microsoft.com/office/officeart/2005/8/layout/vList5"/>
    <dgm:cxn modelId="{9E5BE081-BF11-416D-855F-4894579E4BB9}" type="presParOf" srcId="{5C9411F1-0EB2-46FB-B667-DB46504FE39F}" destId="{4F473AB6-175F-471A-9536-831933B6B5A4}" srcOrd="1" destOrd="0" presId="urn:microsoft.com/office/officeart/2005/8/layout/vList5"/>
    <dgm:cxn modelId="{F2490892-23A7-4EF8-B73F-BAB2C6A57645}" type="presParOf" srcId="{6D8FE24E-9480-4E1A-B71E-A4D03FE9A09F}" destId="{76FF5F0B-A400-450D-9D46-3C77D717A15A}" srcOrd="3" destOrd="0" presId="urn:microsoft.com/office/officeart/2005/8/layout/vList5"/>
    <dgm:cxn modelId="{BF6D9C0A-6A65-4F02-B7C8-92780779ED03}" type="presParOf" srcId="{6D8FE24E-9480-4E1A-B71E-A4D03FE9A09F}" destId="{F6576E2E-E931-4DA4-8C75-6FE08292DA13}" srcOrd="4" destOrd="0" presId="urn:microsoft.com/office/officeart/2005/8/layout/vList5"/>
    <dgm:cxn modelId="{9C752EFE-DDE3-463D-9D71-1222D6F17699}" type="presParOf" srcId="{F6576E2E-E931-4DA4-8C75-6FE08292DA13}" destId="{E666A611-0766-4018-A7C2-D9D49C66C90C}" srcOrd="0" destOrd="0" presId="urn:microsoft.com/office/officeart/2005/8/layout/vList5"/>
    <dgm:cxn modelId="{1B289D2B-F226-4D9D-B3FF-D39170B1D7AE}" type="presParOf" srcId="{F6576E2E-E931-4DA4-8C75-6FE08292DA13}" destId="{57B2A7E1-5ED9-4B31-A14F-00D19231BF3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B209AD-F8C5-4BFD-BB87-DEDAEF2D87EA}" type="doc">
      <dgm:prSet loTypeId="urn:microsoft.com/office/officeart/2005/8/layout/vList5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CCE838D-AFDB-47DA-A105-CFE5AE185C2A}">
      <dgm:prSet phldrT="[Текст]"/>
      <dgm:spPr>
        <a:solidFill>
          <a:srgbClr val="FFC000"/>
        </a:solidFill>
      </dgm:spPr>
      <dgm:t>
        <a:bodyPr/>
        <a:lstStyle/>
        <a:p>
          <a:r>
            <a:rPr lang="ru-RU" dirty="0" smtClean="0"/>
            <a:t>«</a:t>
          </a:r>
          <a:r>
            <a:rPr lang="ru-RU" dirty="0" err="1" smtClean="0"/>
            <a:t>Я-Исследователь</a:t>
          </a:r>
          <a:r>
            <a:rPr lang="ru-RU" dirty="0" smtClean="0"/>
            <a:t>"</a:t>
          </a:r>
          <a:endParaRPr lang="ru-RU" dirty="0"/>
        </a:p>
      </dgm:t>
    </dgm:pt>
    <dgm:pt modelId="{5ABBDDF5-454D-485F-B877-7CC8A114BB1B}" type="parTrans" cxnId="{D3990BD8-0276-45DD-9F5F-EC7705B896CB}">
      <dgm:prSet/>
      <dgm:spPr/>
      <dgm:t>
        <a:bodyPr/>
        <a:lstStyle/>
        <a:p>
          <a:endParaRPr lang="ru-RU"/>
        </a:p>
      </dgm:t>
    </dgm:pt>
    <dgm:pt modelId="{30721043-FB38-4933-8A78-811B2D363AB6}" type="sibTrans" cxnId="{D3990BD8-0276-45DD-9F5F-EC7705B896CB}">
      <dgm:prSet/>
      <dgm:spPr/>
      <dgm:t>
        <a:bodyPr/>
        <a:lstStyle/>
        <a:p>
          <a:endParaRPr lang="ru-RU"/>
        </a:p>
      </dgm:t>
    </dgm:pt>
    <dgm:pt modelId="{968976A4-3EE1-4801-B756-5BA0884357D9}">
      <dgm:prSet phldrT="[Текст]" custT="1"/>
      <dgm:spPr/>
      <dgm:t>
        <a:bodyPr/>
        <a:lstStyle/>
        <a:p>
          <a:r>
            <a:rPr lang="ru-RU" sz="2000" b="1" dirty="0" smtClean="0"/>
            <a:t>Цель :</a:t>
          </a:r>
          <a:r>
            <a:rPr lang="ru-RU" sz="2000" dirty="0" smtClean="0"/>
            <a:t> создание условий для успешного освоения учениками основ исследовательской деятельности.</a:t>
          </a:r>
          <a:endParaRPr lang="ru-RU" sz="2000" dirty="0"/>
        </a:p>
      </dgm:t>
    </dgm:pt>
    <dgm:pt modelId="{068D8348-8511-4B56-A8F6-4273D64ABAB6}" type="parTrans" cxnId="{4A6D266B-3D9F-4A3C-8DF6-61947616A06F}">
      <dgm:prSet/>
      <dgm:spPr/>
      <dgm:t>
        <a:bodyPr/>
        <a:lstStyle/>
        <a:p>
          <a:endParaRPr lang="ru-RU"/>
        </a:p>
      </dgm:t>
    </dgm:pt>
    <dgm:pt modelId="{607FCBBB-11A5-4938-A079-DCECE1368EFE}" type="sibTrans" cxnId="{4A6D266B-3D9F-4A3C-8DF6-61947616A06F}">
      <dgm:prSet/>
      <dgm:spPr/>
      <dgm:t>
        <a:bodyPr/>
        <a:lstStyle/>
        <a:p>
          <a:endParaRPr lang="ru-RU"/>
        </a:p>
      </dgm:t>
    </dgm:pt>
    <dgm:pt modelId="{1D991537-00F9-4306-84DA-A3E6676AFE65}">
      <dgm:prSet phldrT="[Текст]"/>
      <dgm:spPr/>
      <dgm:t>
        <a:bodyPr/>
        <a:lstStyle/>
        <a:p>
          <a:r>
            <a:rPr lang="ru-RU" dirty="0"/>
            <a:t>"Золотая маска"</a:t>
          </a:r>
        </a:p>
      </dgm:t>
    </dgm:pt>
    <dgm:pt modelId="{B6B15E22-C8B4-4CF9-A632-40EE64BD29B1}" type="parTrans" cxnId="{5DDEFA5E-0D3E-4C0A-AF1E-A31C00404F3E}">
      <dgm:prSet/>
      <dgm:spPr/>
      <dgm:t>
        <a:bodyPr/>
        <a:lstStyle/>
        <a:p>
          <a:endParaRPr lang="ru-RU"/>
        </a:p>
      </dgm:t>
    </dgm:pt>
    <dgm:pt modelId="{B22BEC9C-4107-4109-B3B6-4E52052BED12}" type="sibTrans" cxnId="{5DDEFA5E-0D3E-4C0A-AF1E-A31C00404F3E}">
      <dgm:prSet/>
      <dgm:spPr/>
      <dgm:t>
        <a:bodyPr/>
        <a:lstStyle/>
        <a:p>
          <a:endParaRPr lang="ru-RU"/>
        </a:p>
      </dgm:t>
    </dgm:pt>
    <dgm:pt modelId="{A9888344-7557-4301-9E1F-76B04A804B40}">
      <dgm:prSet phldrT="[Текст]" custT="1"/>
      <dgm:spPr/>
      <dgm:t>
        <a:bodyPr/>
        <a:lstStyle/>
        <a:p>
          <a:r>
            <a:rPr lang="ru-RU" sz="2000" dirty="0"/>
            <a:t>Цель: продолжать развитие творческого потенциала средствами театральной деятельности</a:t>
          </a:r>
        </a:p>
      </dgm:t>
    </dgm:pt>
    <dgm:pt modelId="{376929B3-BE88-4B40-9455-5D29E2742845}" type="parTrans" cxnId="{6EEE412C-03AD-4C8E-B0CD-B52D6F12CBC7}">
      <dgm:prSet/>
      <dgm:spPr/>
      <dgm:t>
        <a:bodyPr/>
        <a:lstStyle/>
        <a:p>
          <a:endParaRPr lang="ru-RU"/>
        </a:p>
      </dgm:t>
    </dgm:pt>
    <dgm:pt modelId="{2F546D7D-0B05-4CA9-B51F-3CBE628366EB}" type="sibTrans" cxnId="{6EEE412C-03AD-4C8E-B0CD-B52D6F12CBC7}">
      <dgm:prSet/>
      <dgm:spPr/>
      <dgm:t>
        <a:bodyPr/>
        <a:lstStyle/>
        <a:p>
          <a:endParaRPr lang="ru-RU"/>
        </a:p>
      </dgm:t>
    </dgm:pt>
    <dgm:pt modelId="{2B663A9F-9904-4F91-ADE5-F843EAD1123F}">
      <dgm:prSet phldrT="[Текст]"/>
      <dgm:spPr/>
      <dgm:t>
        <a:bodyPr/>
        <a:lstStyle/>
        <a:p>
          <a:r>
            <a:rPr lang="ru-RU" dirty="0" smtClean="0"/>
            <a:t>«Занимательная грамматика"</a:t>
          </a:r>
          <a:endParaRPr lang="ru-RU" dirty="0"/>
        </a:p>
      </dgm:t>
    </dgm:pt>
    <dgm:pt modelId="{80653912-E6C7-4148-9DDF-296DD70F0584}" type="parTrans" cxnId="{B458B632-1603-4355-89D2-AE2CCD5DA1DD}">
      <dgm:prSet/>
      <dgm:spPr/>
      <dgm:t>
        <a:bodyPr/>
        <a:lstStyle/>
        <a:p>
          <a:endParaRPr lang="ru-RU"/>
        </a:p>
      </dgm:t>
    </dgm:pt>
    <dgm:pt modelId="{C9E73D14-5911-4125-8567-F125D76A8221}" type="sibTrans" cxnId="{B458B632-1603-4355-89D2-AE2CCD5DA1DD}">
      <dgm:prSet/>
      <dgm:spPr/>
      <dgm:t>
        <a:bodyPr/>
        <a:lstStyle/>
        <a:p>
          <a:endParaRPr lang="ru-RU"/>
        </a:p>
      </dgm:t>
    </dgm:pt>
    <dgm:pt modelId="{F1450D3B-F3D3-42EF-8E1B-2B475DFCE1C2}">
      <dgm:prSet phldrT="[Текст]" custT="1"/>
      <dgm:spPr/>
      <dgm:t>
        <a:bodyPr/>
        <a:lstStyle/>
        <a:p>
          <a:r>
            <a:rPr lang="ru-RU" sz="1800" b="1" dirty="0" smtClean="0"/>
            <a:t>Цель :</a:t>
          </a:r>
          <a:r>
            <a:rPr lang="ru-RU" sz="1800" dirty="0" smtClean="0"/>
            <a:t>  расширить, углубить и закрепить у младших школьников знания по русскому языку, показать учащимся, что грамматика не свод скучных и трудных правил для запоминания, а увлекательное путешествие по русскому языку на разных ступенях обучения.</a:t>
          </a:r>
          <a:endParaRPr lang="ru-RU" sz="1800" dirty="0"/>
        </a:p>
      </dgm:t>
    </dgm:pt>
    <dgm:pt modelId="{3E543EC7-8BBE-4802-999D-3FAB3052D4BE}" type="parTrans" cxnId="{D1B0628D-8CFA-49A7-B585-CA04FA2A0E2F}">
      <dgm:prSet/>
      <dgm:spPr/>
      <dgm:t>
        <a:bodyPr/>
        <a:lstStyle/>
        <a:p>
          <a:endParaRPr lang="ru-RU"/>
        </a:p>
      </dgm:t>
    </dgm:pt>
    <dgm:pt modelId="{1BA13B96-DE8B-4FEC-B1EA-950E3FFF5618}" type="sibTrans" cxnId="{D1B0628D-8CFA-49A7-B585-CA04FA2A0E2F}">
      <dgm:prSet/>
      <dgm:spPr/>
      <dgm:t>
        <a:bodyPr/>
        <a:lstStyle/>
        <a:p>
          <a:endParaRPr lang="ru-RU"/>
        </a:p>
      </dgm:t>
    </dgm:pt>
    <dgm:pt modelId="{6D8FE24E-9480-4E1A-B71E-A4D03FE9A09F}" type="pres">
      <dgm:prSet presAssocID="{DCB209AD-F8C5-4BFD-BB87-DEDAEF2D87E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A9E715-82B4-4673-8848-77638A7FAD0B}" type="pres">
      <dgm:prSet presAssocID="{FCCE838D-AFDB-47DA-A105-CFE5AE185C2A}" presName="linNode" presStyleCnt="0"/>
      <dgm:spPr/>
    </dgm:pt>
    <dgm:pt modelId="{197FD3CD-5934-4F1B-8CE8-FA5C076E4689}" type="pres">
      <dgm:prSet presAssocID="{FCCE838D-AFDB-47DA-A105-CFE5AE185C2A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DF8F23-4C5E-4426-A276-C567C70FDABC}" type="pres">
      <dgm:prSet presAssocID="{FCCE838D-AFDB-47DA-A105-CFE5AE185C2A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A8C2E2-C284-45C8-89EB-7A524B817325}" type="pres">
      <dgm:prSet presAssocID="{30721043-FB38-4933-8A78-811B2D363AB6}" presName="sp" presStyleCnt="0"/>
      <dgm:spPr/>
    </dgm:pt>
    <dgm:pt modelId="{5C9411F1-0EB2-46FB-B667-DB46504FE39F}" type="pres">
      <dgm:prSet presAssocID="{1D991537-00F9-4306-84DA-A3E6676AFE65}" presName="linNode" presStyleCnt="0"/>
      <dgm:spPr/>
    </dgm:pt>
    <dgm:pt modelId="{6985B561-8D11-434B-A68D-BFA048672710}" type="pres">
      <dgm:prSet presAssocID="{1D991537-00F9-4306-84DA-A3E6676AFE65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473AB6-175F-471A-9536-831933B6B5A4}" type="pres">
      <dgm:prSet presAssocID="{1D991537-00F9-4306-84DA-A3E6676AFE65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FF5F0B-A400-450D-9D46-3C77D717A15A}" type="pres">
      <dgm:prSet presAssocID="{B22BEC9C-4107-4109-B3B6-4E52052BED12}" presName="sp" presStyleCnt="0"/>
      <dgm:spPr/>
    </dgm:pt>
    <dgm:pt modelId="{F6576E2E-E931-4DA4-8C75-6FE08292DA13}" type="pres">
      <dgm:prSet presAssocID="{2B663A9F-9904-4F91-ADE5-F843EAD1123F}" presName="linNode" presStyleCnt="0"/>
      <dgm:spPr/>
    </dgm:pt>
    <dgm:pt modelId="{E666A611-0766-4018-A7C2-D9D49C66C90C}" type="pres">
      <dgm:prSet presAssocID="{2B663A9F-9904-4F91-ADE5-F843EAD1123F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B2A7E1-5ED9-4B31-A14F-00D19231BF3C}" type="pres">
      <dgm:prSet presAssocID="{2B663A9F-9904-4F91-ADE5-F843EAD1123F}" presName="descendantText" presStyleLbl="alignAccFollowNode1" presStyleIdx="2" presStyleCnt="3" custScaleY="135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DEFA5E-0D3E-4C0A-AF1E-A31C00404F3E}" srcId="{DCB209AD-F8C5-4BFD-BB87-DEDAEF2D87EA}" destId="{1D991537-00F9-4306-84DA-A3E6676AFE65}" srcOrd="1" destOrd="0" parTransId="{B6B15E22-C8B4-4CF9-A632-40EE64BD29B1}" sibTransId="{B22BEC9C-4107-4109-B3B6-4E52052BED12}"/>
    <dgm:cxn modelId="{3003C768-6D10-45B0-8888-061EC9F642E5}" type="presOf" srcId="{DCB209AD-F8C5-4BFD-BB87-DEDAEF2D87EA}" destId="{6D8FE24E-9480-4E1A-B71E-A4D03FE9A09F}" srcOrd="0" destOrd="0" presId="urn:microsoft.com/office/officeart/2005/8/layout/vList5"/>
    <dgm:cxn modelId="{E6DF2BCD-3DFA-47CA-B148-1640942AAFED}" type="presOf" srcId="{1D991537-00F9-4306-84DA-A3E6676AFE65}" destId="{6985B561-8D11-434B-A68D-BFA048672710}" srcOrd="0" destOrd="0" presId="urn:microsoft.com/office/officeart/2005/8/layout/vList5"/>
    <dgm:cxn modelId="{D1B0628D-8CFA-49A7-B585-CA04FA2A0E2F}" srcId="{2B663A9F-9904-4F91-ADE5-F843EAD1123F}" destId="{F1450D3B-F3D3-42EF-8E1B-2B475DFCE1C2}" srcOrd="0" destOrd="0" parTransId="{3E543EC7-8BBE-4802-999D-3FAB3052D4BE}" sibTransId="{1BA13B96-DE8B-4FEC-B1EA-950E3FFF5618}"/>
    <dgm:cxn modelId="{1880B0C5-6464-4A0B-A063-724E46D8BA37}" type="presOf" srcId="{A9888344-7557-4301-9E1F-76B04A804B40}" destId="{4F473AB6-175F-471A-9536-831933B6B5A4}" srcOrd="0" destOrd="0" presId="urn:microsoft.com/office/officeart/2005/8/layout/vList5"/>
    <dgm:cxn modelId="{CCE81DEE-00C3-42B9-8428-52F157D06D2F}" type="presOf" srcId="{F1450D3B-F3D3-42EF-8E1B-2B475DFCE1C2}" destId="{57B2A7E1-5ED9-4B31-A14F-00D19231BF3C}" srcOrd="0" destOrd="0" presId="urn:microsoft.com/office/officeart/2005/8/layout/vList5"/>
    <dgm:cxn modelId="{6EEE412C-03AD-4C8E-B0CD-B52D6F12CBC7}" srcId="{1D991537-00F9-4306-84DA-A3E6676AFE65}" destId="{A9888344-7557-4301-9E1F-76B04A804B40}" srcOrd="0" destOrd="0" parTransId="{376929B3-BE88-4B40-9455-5D29E2742845}" sibTransId="{2F546D7D-0B05-4CA9-B51F-3CBE628366EB}"/>
    <dgm:cxn modelId="{6A977279-F271-4E6F-A42E-4AE8F2185CA6}" type="presOf" srcId="{FCCE838D-AFDB-47DA-A105-CFE5AE185C2A}" destId="{197FD3CD-5934-4F1B-8CE8-FA5C076E4689}" srcOrd="0" destOrd="0" presId="urn:microsoft.com/office/officeart/2005/8/layout/vList5"/>
    <dgm:cxn modelId="{D3990BD8-0276-45DD-9F5F-EC7705B896CB}" srcId="{DCB209AD-F8C5-4BFD-BB87-DEDAEF2D87EA}" destId="{FCCE838D-AFDB-47DA-A105-CFE5AE185C2A}" srcOrd="0" destOrd="0" parTransId="{5ABBDDF5-454D-485F-B877-7CC8A114BB1B}" sibTransId="{30721043-FB38-4933-8A78-811B2D363AB6}"/>
    <dgm:cxn modelId="{B458B632-1603-4355-89D2-AE2CCD5DA1DD}" srcId="{DCB209AD-F8C5-4BFD-BB87-DEDAEF2D87EA}" destId="{2B663A9F-9904-4F91-ADE5-F843EAD1123F}" srcOrd="2" destOrd="0" parTransId="{80653912-E6C7-4148-9DDF-296DD70F0584}" sibTransId="{C9E73D14-5911-4125-8567-F125D76A8221}"/>
    <dgm:cxn modelId="{06A54E9B-2751-44AC-A6F6-D611B52AEC60}" type="presOf" srcId="{968976A4-3EE1-4801-B756-5BA0884357D9}" destId="{4CDF8F23-4C5E-4426-A276-C567C70FDABC}" srcOrd="0" destOrd="0" presId="urn:microsoft.com/office/officeart/2005/8/layout/vList5"/>
    <dgm:cxn modelId="{4A6D266B-3D9F-4A3C-8DF6-61947616A06F}" srcId="{FCCE838D-AFDB-47DA-A105-CFE5AE185C2A}" destId="{968976A4-3EE1-4801-B756-5BA0884357D9}" srcOrd="0" destOrd="0" parTransId="{068D8348-8511-4B56-A8F6-4273D64ABAB6}" sibTransId="{607FCBBB-11A5-4938-A079-DCECE1368EFE}"/>
    <dgm:cxn modelId="{61476D0D-4339-40D9-B482-A6412CA60CD0}" type="presOf" srcId="{2B663A9F-9904-4F91-ADE5-F843EAD1123F}" destId="{E666A611-0766-4018-A7C2-D9D49C66C90C}" srcOrd="0" destOrd="0" presId="urn:microsoft.com/office/officeart/2005/8/layout/vList5"/>
    <dgm:cxn modelId="{F4296B71-ADF5-488A-89CB-4AB5C1A6A607}" type="presParOf" srcId="{6D8FE24E-9480-4E1A-B71E-A4D03FE9A09F}" destId="{B2A9E715-82B4-4673-8848-77638A7FAD0B}" srcOrd="0" destOrd="0" presId="urn:microsoft.com/office/officeart/2005/8/layout/vList5"/>
    <dgm:cxn modelId="{7022E63B-458E-4953-A9C9-6252E6F8F259}" type="presParOf" srcId="{B2A9E715-82B4-4673-8848-77638A7FAD0B}" destId="{197FD3CD-5934-4F1B-8CE8-FA5C076E4689}" srcOrd="0" destOrd="0" presId="urn:microsoft.com/office/officeart/2005/8/layout/vList5"/>
    <dgm:cxn modelId="{FFBFCDD0-1494-4E08-BCC5-945BAB69A82B}" type="presParOf" srcId="{B2A9E715-82B4-4673-8848-77638A7FAD0B}" destId="{4CDF8F23-4C5E-4426-A276-C567C70FDABC}" srcOrd="1" destOrd="0" presId="urn:microsoft.com/office/officeart/2005/8/layout/vList5"/>
    <dgm:cxn modelId="{6A5AB761-7C25-43FA-9939-37514E2467E2}" type="presParOf" srcId="{6D8FE24E-9480-4E1A-B71E-A4D03FE9A09F}" destId="{41A8C2E2-C284-45C8-89EB-7A524B817325}" srcOrd="1" destOrd="0" presId="urn:microsoft.com/office/officeart/2005/8/layout/vList5"/>
    <dgm:cxn modelId="{D0503413-E04D-4F0A-8871-0510468790EF}" type="presParOf" srcId="{6D8FE24E-9480-4E1A-B71E-A4D03FE9A09F}" destId="{5C9411F1-0EB2-46FB-B667-DB46504FE39F}" srcOrd="2" destOrd="0" presId="urn:microsoft.com/office/officeart/2005/8/layout/vList5"/>
    <dgm:cxn modelId="{C688E860-529D-4782-9D8E-4A7F1172C057}" type="presParOf" srcId="{5C9411F1-0EB2-46FB-B667-DB46504FE39F}" destId="{6985B561-8D11-434B-A68D-BFA048672710}" srcOrd="0" destOrd="0" presId="urn:microsoft.com/office/officeart/2005/8/layout/vList5"/>
    <dgm:cxn modelId="{7341872E-7800-49E6-AE6B-2B129AE8AA7C}" type="presParOf" srcId="{5C9411F1-0EB2-46FB-B667-DB46504FE39F}" destId="{4F473AB6-175F-471A-9536-831933B6B5A4}" srcOrd="1" destOrd="0" presId="urn:microsoft.com/office/officeart/2005/8/layout/vList5"/>
    <dgm:cxn modelId="{B1ECC869-4353-42EF-9FC6-5320532CE157}" type="presParOf" srcId="{6D8FE24E-9480-4E1A-B71E-A4D03FE9A09F}" destId="{76FF5F0B-A400-450D-9D46-3C77D717A15A}" srcOrd="3" destOrd="0" presId="urn:microsoft.com/office/officeart/2005/8/layout/vList5"/>
    <dgm:cxn modelId="{E6925012-2A4C-4F7B-B997-03D2C6AF3669}" type="presParOf" srcId="{6D8FE24E-9480-4E1A-B71E-A4D03FE9A09F}" destId="{F6576E2E-E931-4DA4-8C75-6FE08292DA13}" srcOrd="4" destOrd="0" presId="urn:microsoft.com/office/officeart/2005/8/layout/vList5"/>
    <dgm:cxn modelId="{8341824E-4EF6-43D3-871B-CA5159F96855}" type="presParOf" srcId="{F6576E2E-E931-4DA4-8C75-6FE08292DA13}" destId="{E666A611-0766-4018-A7C2-D9D49C66C90C}" srcOrd="0" destOrd="0" presId="urn:microsoft.com/office/officeart/2005/8/layout/vList5"/>
    <dgm:cxn modelId="{9F9116A1-88A7-42A4-9C3C-049CEC53E355}" type="presParOf" srcId="{F6576E2E-E931-4DA4-8C75-6FE08292DA13}" destId="{57B2A7E1-5ED9-4B31-A14F-00D19231BF3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CB209AD-F8C5-4BFD-BB87-DEDAEF2D87EA}" type="doc">
      <dgm:prSet loTypeId="urn:microsoft.com/office/officeart/2005/8/layout/vList5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CCE838D-AFDB-47DA-A105-CFE5AE185C2A}">
      <dgm:prSet phldrT="[Текст]"/>
      <dgm:spPr>
        <a:solidFill>
          <a:srgbClr val="0AEBF0"/>
        </a:solidFill>
      </dgm:spPr>
      <dgm:t>
        <a:bodyPr/>
        <a:lstStyle/>
        <a:p>
          <a:r>
            <a:rPr lang="ru-RU" dirty="0" smtClean="0"/>
            <a:t>«</a:t>
          </a:r>
          <a:r>
            <a:rPr lang="ru-RU" dirty="0" err="1" smtClean="0"/>
            <a:t>Любознайка</a:t>
          </a:r>
          <a:r>
            <a:rPr lang="ru-RU" dirty="0" smtClean="0"/>
            <a:t>"</a:t>
          </a:r>
          <a:endParaRPr lang="ru-RU" dirty="0"/>
        </a:p>
      </dgm:t>
    </dgm:pt>
    <dgm:pt modelId="{5ABBDDF5-454D-485F-B877-7CC8A114BB1B}" type="parTrans" cxnId="{D3990BD8-0276-45DD-9F5F-EC7705B896CB}">
      <dgm:prSet/>
      <dgm:spPr/>
      <dgm:t>
        <a:bodyPr/>
        <a:lstStyle/>
        <a:p>
          <a:endParaRPr lang="ru-RU"/>
        </a:p>
      </dgm:t>
    </dgm:pt>
    <dgm:pt modelId="{30721043-FB38-4933-8A78-811B2D363AB6}" type="sibTrans" cxnId="{D3990BD8-0276-45DD-9F5F-EC7705B896CB}">
      <dgm:prSet/>
      <dgm:spPr/>
      <dgm:t>
        <a:bodyPr/>
        <a:lstStyle/>
        <a:p>
          <a:endParaRPr lang="ru-RU"/>
        </a:p>
      </dgm:t>
    </dgm:pt>
    <dgm:pt modelId="{968976A4-3EE1-4801-B756-5BA0884357D9}">
      <dgm:prSet phldrT="[Текст]" custT="1"/>
      <dgm:spPr/>
      <dgm:t>
        <a:bodyPr/>
        <a:lstStyle/>
        <a:p>
          <a:r>
            <a:rPr lang="ru-RU" sz="2000" b="1" dirty="0" smtClean="0"/>
            <a:t>Цель :</a:t>
          </a:r>
          <a:r>
            <a:rPr lang="ru-RU" sz="2000" dirty="0" smtClean="0"/>
            <a:t> создание условий для успешного обучения первоклассников, освоение основ исследовательской деятельности. </a:t>
          </a:r>
          <a:endParaRPr lang="ru-RU" sz="2000" dirty="0"/>
        </a:p>
      </dgm:t>
    </dgm:pt>
    <dgm:pt modelId="{068D8348-8511-4B56-A8F6-4273D64ABAB6}" type="parTrans" cxnId="{4A6D266B-3D9F-4A3C-8DF6-61947616A06F}">
      <dgm:prSet/>
      <dgm:spPr/>
      <dgm:t>
        <a:bodyPr/>
        <a:lstStyle/>
        <a:p>
          <a:endParaRPr lang="ru-RU"/>
        </a:p>
      </dgm:t>
    </dgm:pt>
    <dgm:pt modelId="{607FCBBB-11A5-4938-A079-DCECE1368EFE}" type="sibTrans" cxnId="{4A6D266B-3D9F-4A3C-8DF6-61947616A06F}">
      <dgm:prSet/>
      <dgm:spPr/>
      <dgm:t>
        <a:bodyPr/>
        <a:lstStyle/>
        <a:p>
          <a:endParaRPr lang="ru-RU"/>
        </a:p>
      </dgm:t>
    </dgm:pt>
    <dgm:pt modelId="{1D991537-00F9-4306-84DA-A3E6676AFE65}">
      <dgm:prSet phldrT="[Текст]"/>
      <dgm:spPr>
        <a:solidFill>
          <a:srgbClr val="FFC000"/>
        </a:solidFill>
      </dgm:spPr>
      <dgm:t>
        <a:bodyPr/>
        <a:lstStyle/>
        <a:p>
          <a:r>
            <a:rPr lang="ru-RU" dirty="0"/>
            <a:t>"Золотая </a:t>
          </a:r>
          <a:r>
            <a:rPr lang="ru-RU" dirty="0" smtClean="0"/>
            <a:t>маска  5 класс"</a:t>
          </a:r>
          <a:endParaRPr lang="ru-RU" dirty="0"/>
        </a:p>
      </dgm:t>
    </dgm:pt>
    <dgm:pt modelId="{B6B15E22-C8B4-4CF9-A632-40EE64BD29B1}" type="parTrans" cxnId="{5DDEFA5E-0D3E-4C0A-AF1E-A31C00404F3E}">
      <dgm:prSet/>
      <dgm:spPr/>
      <dgm:t>
        <a:bodyPr/>
        <a:lstStyle/>
        <a:p>
          <a:endParaRPr lang="ru-RU"/>
        </a:p>
      </dgm:t>
    </dgm:pt>
    <dgm:pt modelId="{B22BEC9C-4107-4109-B3B6-4E52052BED12}" type="sibTrans" cxnId="{5DDEFA5E-0D3E-4C0A-AF1E-A31C00404F3E}">
      <dgm:prSet/>
      <dgm:spPr/>
      <dgm:t>
        <a:bodyPr/>
        <a:lstStyle/>
        <a:p>
          <a:endParaRPr lang="ru-RU"/>
        </a:p>
      </dgm:t>
    </dgm:pt>
    <dgm:pt modelId="{A9888344-7557-4301-9E1F-76B04A804B40}">
      <dgm:prSet phldrT="[Текст]" custT="1"/>
      <dgm:spPr/>
      <dgm:t>
        <a:bodyPr/>
        <a:lstStyle/>
        <a:p>
          <a:r>
            <a:rPr lang="ru-RU" sz="2000" dirty="0"/>
            <a:t>Цель: продолжать развитие творческого потенциала средствами театральной деятельности</a:t>
          </a:r>
        </a:p>
      </dgm:t>
    </dgm:pt>
    <dgm:pt modelId="{376929B3-BE88-4B40-9455-5D29E2742845}" type="parTrans" cxnId="{6EEE412C-03AD-4C8E-B0CD-B52D6F12CBC7}">
      <dgm:prSet/>
      <dgm:spPr/>
      <dgm:t>
        <a:bodyPr/>
        <a:lstStyle/>
        <a:p>
          <a:endParaRPr lang="ru-RU"/>
        </a:p>
      </dgm:t>
    </dgm:pt>
    <dgm:pt modelId="{2F546D7D-0B05-4CA9-B51F-3CBE628366EB}" type="sibTrans" cxnId="{6EEE412C-03AD-4C8E-B0CD-B52D6F12CBC7}">
      <dgm:prSet/>
      <dgm:spPr/>
      <dgm:t>
        <a:bodyPr/>
        <a:lstStyle/>
        <a:p>
          <a:endParaRPr lang="ru-RU"/>
        </a:p>
      </dgm:t>
    </dgm:pt>
    <dgm:pt modelId="{2B663A9F-9904-4F91-ADE5-F843EAD1123F}">
      <dgm:prSet phldrT="[Текст]"/>
      <dgm:spPr/>
      <dgm:t>
        <a:bodyPr/>
        <a:lstStyle/>
        <a:p>
          <a:r>
            <a:rPr lang="ru-RU" dirty="0" smtClean="0"/>
            <a:t>«Золотая маска 1 класс"</a:t>
          </a:r>
          <a:endParaRPr lang="ru-RU" dirty="0"/>
        </a:p>
      </dgm:t>
    </dgm:pt>
    <dgm:pt modelId="{80653912-E6C7-4148-9DDF-296DD70F0584}" type="parTrans" cxnId="{B458B632-1603-4355-89D2-AE2CCD5DA1DD}">
      <dgm:prSet/>
      <dgm:spPr/>
      <dgm:t>
        <a:bodyPr/>
        <a:lstStyle/>
        <a:p>
          <a:endParaRPr lang="ru-RU"/>
        </a:p>
      </dgm:t>
    </dgm:pt>
    <dgm:pt modelId="{C9E73D14-5911-4125-8567-F125D76A8221}" type="sibTrans" cxnId="{B458B632-1603-4355-89D2-AE2CCD5DA1DD}">
      <dgm:prSet/>
      <dgm:spPr/>
      <dgm:t>
        <a:bodyPr/>
        <a:lstStyle/>
        <a:p>
          <a:endParaRPr lang="ru-RU"/>
        </a:p>
      </dgm:t>
    </dgm:pt>
    <dgm:pt modelId="{F1450D3B-F3D3-42EF-8E1B-2B475DFCE1C2}">
      <dgm:prSet phldrT="[Текст]" custT="1"/>
      <dgm:spPr/>
      <dgm:t>
        <a:bodyPr/>
        <a:lstStyle/>
        <a:p>
          <a:r>
            <a:rPr lang="ru-RU" sz="2000" dirty="0"/>
            <a:t>Цель</a:t>
          </a:r>
          <a:r>
            <a:rPr lang="ru-RU" sz="2000" dirty="0" smtClean="0"/>
            <a:t>: создание </a:t>
          </a:r>
          <a:r>
            <a:rPr lang="ru-RU" sz="2000" dirty="0"/>
            <a:t>условий для </a:t>
          </a:r>
          <a:r>
            <a:rPr lang="ru-RU" sz="2000" dirty="0" smtClean="0"/>
            <a:t>активизации у  учащихся мышления и познавательного интереса, пробуждения фантазии и воображения.</a:t>
          </a:r>
          <a:endParaRPr lang="ru-RU" sz="1400" dirty="0"/>
        </a:p>
      </dgm:t>
    </dgm:pt>
    <dgm:pt modelId="{3E543EC7-8BBE-4802-999D-3FAB3052D4BE}" type="parTrans" cxnId="{D1B0628D-8CFA-49A7-B585-CA04FA2A0E2F}">
      <dgm:prSet/>
      <dgm:spPr/>
      <dgm:t>
        <a:bodyPr/>
        <a:lstStyle/>
        <a:p>
          <a:endParaRPr lang="ru-RU"/>
        </a:p>
      </dgm:t>
    </dgm:pt>
    <dgm:pt modelId="{1BA13B96-DE8B-4FEC-B1EA-950E3FFF5618}" type="sibTrans" cxnId="{D1B0628D-8CFA-49A7-B585-CA04FA2A0E2F}">
      <dgm:prSet/>
      <dgm:spPr/>
      <dgm:t>
        <a:bodyPr/>
        <a:lstStyle/>
        <a:p>
          <a:endParaRPr lang="ru-RU"/>
        </a:p>
      </dgm:t>
    </dgm:pt>
    <dgm:pt modelId="{6D8FE24E-9480-4E1A-B71E-A4D03FE9A09F}" type="pres">
      <dgm:prSet presAssocID="{DCB209AD-F8C5-4BFD-BB87-DEDAEF2D87E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A9E715-82B4-4673-8848-77638A7FAD0B}" type="pres">
      <dgm:prSet presAssocID="{FCCE838D-AFDB-47DA-A105-CFE5AE185C2A}" presName="linNode" presStyleCnt="0"/>
      <dgm:spPr/>
    </dgm:pt>
    <dgm:pt modelId="{197FD3CD-5934-4F1B-8CE8-FA5C076E4689}" type="pres">
      <dgm:prSet presAssocID="{FCCE838D-AFDB-47DA-A105-CFE5AE185C2A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DF8F23-4C5E-4426-A276-C567C70FDABC}" type="pres">
      <dgm:prSet presAssocID="{FCCE838D-AFDB-47DA-A105-CFE5AE185C2A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A8C2E2-C284-45C8-89EB-7A524B817325}" type="pres">
      <dgm:prSet presAssocID="{30721043-FB38-4933-8A78-811B2D363AB6}" presName="sp" presStyleCnt="0"/>
      <dgm:spPr/>
    </dgm:pt>
    <dgm:pt modelId="{5C9411F1-0EB2-46FB-B667-DB46504FE39F}" type="pres">
      <dgm:prSet presAssocID="{1D991537-00F9-4306-84DA-A3E6676AFE65}" presName="linNode" presStyleCnt="0"/>
      <dgm:spPr/>
    </dgm:pt>
    <dgm:pt modelId="{6985B561-8D11-434B-A68D-BFA048672710}" type="pres">
      <dgm:prSet presAssocID="{1D991537-00F9-4306-84DA-A3E6676AFE65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473AB6-175F-471A-9536-831933B6B5A4}" type="pres">
      <dgm:prSet presAssocID="{1D991537-00F9-4306-84DA-A3E6676AFE65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FF5F0B-A400-450D-9D46-3C77D717A15A}" type="pres">
      <dgm:prSet presAssocID="{B22BEC9C-4107-4109-B3B6-4E52052BED12}" presName="sp" presStyleCnt="0"/>
      <dgm:spPr/>
    </dgm:pt>
    <dgm:pt modelId="{F6576E2E-E931-4DA4-8C75-6FE08292DA13}" type="pres">
      <dgm:prSet presAssocID="{2B663A9F-9904-4F91-ADE5-F843EAD1123F}" presName="linNode" presStyleCnt="0"/>
      <dgm:spPr/>
    </dgm:pt>
    <dgm:pt modelId="{E666A611-0766-4018-A7C2-D9D49C66C90C}" type="pres">
      <dgm:prSet presAssocID="{2B663A9F-9904-4F91-ADE5-F843EAD1123F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B2A7E1-5ED9-4B31-A14F-00D19231BF3C}" type="pres">
      <dgm:prSet presAssocID="{2B663A9F-9904-4F91-ADE5-F843EAD1123F}" presName="descendantText" presStyleLbl="alignAccFollowNode1" presStyleIdx="2" presStyleCnt="3" custScaleY="2113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B0628D-8CFA-49A7-B585-CA04FA2A0E2F}" srcId="{2B663A9F-9904-4F91-ADE5-F843EAD1123F}" destId="{F1450D3B-F3D3-42EF-8E1B-2B475DFCE1C2}" srcOrd="0" destOrd="0" parTransId="{3E543EC7-8BBE-4802-999D-3FAB3052D4BE}" sibTransId="{1BA13B96-DE8B-4FEC-B1EA-950E3FFF5618}"/>
    <dgm:cxn modelId="{4A6D266B-3D9F-4A3C-8DF6-61947616A06F}" srcId="{FCCE838D-AFDB-47DA-A105-CFE5AE185C2A}" destId="{968976A4-3EE1-4801-B756-5BA0884357D9}" srcOrd="0" destOrd="0" parTransId="{068D8348-8511-4B56-A8F6-4273D64ABAB6}" sibTransId="{607FCBBB-11A5-4938-A079-DCECE1368EFE}"/>
    <dgm:cxn modelId="{F529F92F-6478-45FE-8107-65F60811CC94}" type="presOf" srcId="{FCCE838D-AFDB-47DA-A105-CFE5AE185C2A}" destId="{197FD3CD-5934-4F1B-8CE8-FA5C076E4689}" srcOrd="0" destOrd="0" presId="urn:microsoft.com/office/officeart/2005/8/layout/vList5"/>
    <dgm:cxn modelId="{9D3BFB75-DC17-43DE-B1A9-01C7F3745827}" type="presOf" srcId="{968976A4-3EE1-4801-B756-5BA0884357D9}" destId="{4CDF8F23-4C5E-4426-A276-C567C70FDABC}" srcOrd="0" destOrd="0" presId="urn:microsoft.com/office/officeart/2005/8/layout/vList5"/>
    <dgm:cxn modelId="{D3990BD8-0276-45DD-9F5F-EC7705B896CB}" srcId="{DCB209AD-F8C5-4BFD-BB87-DEDAEF2D87EA}" destId="{FCCE838D-AFDB-47DA-A105-CFE5AE185C2A}" srcOrd="0" destOrd="0" parTransId="{5ABBDDF5-454D-485F-B877-7CC8A114BB1B}" sibTransId="{30721043-FB38-4933-8A78-811B2D363AB6}"/>
    <dgm:cxn modelId="{7B73C75E-4C27-4CC4-ABC4-36C893C97EBE}" type="presOf" srcId="{F1450D3B-F3D3-42EF-8E1B-2B475DFCE1C2}" destId="{57B2A7E1-5ED9-4B31-A14F-00D19231BF3C}" srcOrd="0" destOrd="0" presId="urn:microsoft.com/office/officeart/2005/8/layout/vList5"/>
    <dgm:cxn modelId="{62DC032E-ABD8-41A0-A84F-DC3E2FF33248}" type="presOf" srcId="{2B663A9F-9904-4F91-ADE5-F843EAD1123F}" destId="{E666A611-0766-4018-A7C2-D9D49C66C90C}" srcOrd="0" destOrd="0" presId="urn:microsoft.com/office/officeart/2005/8/layout/vList5"/>
    <dgm:cxn modelId="{B7BA7F92-B5B6-4E63-B12F-C2EEC145F8BF}" type="presOf" srcId="{A9888344-7557-4301-9E1F-76B04A804B40}" destId="{4F473AB6-175F-471A-9536-831933B6B5A4}" srcOrd="0" destOrd="0" presId="urn:microsoft.com/office/officeart/2005/8/layout/vList5"/>
    <dgm:cxn modelId="{8A926113-ADE8-413C-A09C-3B4B189AAE12}" type="presOf" srcId="{1D991537-00F9-4306-84DA-A3E6676AFE65}" destId="{6985B561-8D11-434B-A68D-BFA048672710}" srcOrd="0" destOrd="0" presId="urn:microsoft.com/office/officeart/2005/8/layout/vList5"/>
    <dgm:cxn modelId="{B458B632-1603-4355-89D2-AE2CCD5DA1DD}" srcId="{DCB209AD-F8C5-4BFD-BB87-DEDAEF2D87EA}" destId="{2B663A9F-9904-4F91-ADE5-F843EAD1123F}" srcOrd="2" destOrd="0" parTransId="{80653912-E6C7-4148-9DDF-296DD70F0584}" sibTransId="{C9E73D14-5911-4125-8567-F125D76A8221}"/>
    <dgm:cxn modelId="{6EEE412C-03AD-4C8E-B0CD-B52D6F12CBC7}" srcId="{1D991537-00F9-4306-84DA-A3E6676AFE65}" destId="{A9888344-7557-4301-9E1F-76B04A804B40}" srcOrd="0" destOrd="0" parTransId="{376929B3-BE88-4B40-9455-5D29E2742845}" sibTransId="{2F546D7D-0B05-4CA9-B51F-3CBE628366EB}"/>
    <dgm:cxn modelId="{5DDEFA5E-0D3E-4C0A-AF1E-A31C00404F3E}" srcId="{DCB209AD-F8C5-4BFD-BB87-DEDAEF2D87EA}" destId="{1D991537-00F9-4306-84DA-A3E6676AFE65}" srcOrd="1" destOrd="0" parTransId="{B6B15E22-C8B4-4CF9-A632-40EE64BD29B1}" sibTransId="{B22BEC9C-4107-4109-B3B6-4E52052BED12}"/>
    <dgm:cxn modelId="{BF6E85A9-297F-42E4-A5B1-C203DDF75416}" type="presOf" srcId="{DCB209AD-F8C5-4BFD-BB87-DEDAEF2D87EA}" destId="{6D8FE24E-9480-4E1A-B71E-A4D03FE9A09F}" srcOrd="0" destOrd="0" presId="urn:microsoft.com/office/officeart/2005/8/layout/vList5"/>
    <dgm:cxn modelId="{12D3145A-EF34-4E2D-8D27-9183B883FFFF}" type="presParOf" srcId="{6D8FE24E-9480-4E1A-B71E-A4D03FE9A09F}" destId="{B2A9E715-82B4-4673-8848-77638A7FAD0B}" srcOrd="0" destOrd="0" presId="urn:microsoft.com/office/officeart/2005/8/layout/vList5"/>
    <dgm:cxn modelId="{11F4B150-4C20-4C0D-BDF6-E198BABAB7BD}" type="presParOf" srcId="{B2A9E715-82B4-4673-8848-77638A7FAD0B}" destId="{197FD3CD-5934-4F1B-8CE8-FA5C076E4689}" srcOrd="0" destOrd="0" presId="urn:microsoft.com/office/officeart/2005/8/layout/vList5"/>
    <dgm:cxn modelId="{42951ED2-2832-4AE7-BE69-ABA68F97B15B}" type="presParOf" srcId="{B2A9E715-82B4-4673-8848-77638A7FAD0B}" destId="{4CDF8F23-4C5E-4426-A276-C567C70FDABC}" srcOrd="1" destOrd="0" presId="urn:microsoft.com/office/officeart/2005/8/layout/vList5"/>
    <dgm:cxn modelId="{9A28AA1E-4507-4AD3-9385-A975993EACD0}" type="presParOf" srcId="{6D8FE24E-9480-4E1A-B71E-A4D03FE9A09F}" destId="{41A8C2E2-C284-45C8-89EB-7A524B817325}" srcOrd="1" destOrd="0" presId="urn:microsoft.com/office/officeart/2005/8/layout/vList5"/>
    <dgm:cxn modelId="{1CFD09C4-D71E-4607-92F3-69CAB58434FB}" type="presParOf" srcId="{6D8FE24E-9480-4E1A-B71E-A4D03FE9A09F}" destId="{5C9411F1-0EB2-46FB-B667-DB46504FE39F}" srcOrd="2" destOrd="0" presId="urn:microsoft.com/office/officeart/2005/8/layout/vList5"/>
    <dgm:cxn modelId="{03B4ED15-D669-45B0-9E49-497DE28E7C1F}" type="presParOf" srcId="{5C9411F1-0EB2-46FB-B667-DB46504FE39F}" destId="{6985B561-8D11-434B-A68D-BFA048672710}" srcOrd="0" destOrd="0" presId="urn:microsoft.com/office/officeart/2005/8/layout/vList5"/>
    <dgm:cxn modelId="{8928B4E0-9BD0-4AC2-AF3F-4B23C02B86EA}" type="presParOf" srcId="{5C9411F1-0EB2-46FB-B667-DB46504FE39F}" destId="{4F473AB6-175F-471A-9536-831933B6B5A4}" srcOrd="1" destOrd="0" presId="urn:microsoft.com/office/officeart/2005/8/layout/vList5"/>
    <dgm:cxn modelId="{B3972F16-32EC-47B5-A19F-8EDF48E58D46}" type="presParOf" srcId="{6D8FE24E-9480-4E1A-B71E-A4D03FE9A09F}" destId="{76FF5F0B-A400-450D-9D46-3C77D717A15A}" srcOrd="3" destOrd="0" presId="urn:microsoft.com/office/officeart/2005/8/layout/vList5"/>
    <dgm:cxn modelId="{CD42D2F4-E1DD-4CD4-9F41-A5451B98AB60}" type="presParOf" srcId="{6D8FE24E-9480-4E1A-B71E-A4D03FE9A09F}" destId="{F6576E2E-E931-4DA4-8C75-6FE08292DA13}" srcOrd="4" destOrd="0" presId="urn:microsoft.com/office/officeart/2005/8/layout/vList5"/>
    <dgm:cxn modelId="{BAA546C8-E513-42EE-B58B-0EDEFEB3B3F8}" type="presParOf" srcId="{F6576E2E-E931-4DA4-8C75-6FE08292DA13}" destId="{E666A611-0766-4018-A7C2-D9D49C66C90C}" srcOrd="0" destOrd="0" presId="urn:microsoft.com/office/officeart/2005/8/layout/vList5"/>
    <dgm:cxn modelId="{E7584C40-3299-4582-BCC6-3B13D7FBAA81}" type="presParOf" srcId="{F6576E2E-E931-4DA4-8C75-6FE08292DA13}" destId="{57B2A7E1-5ED9-4B31-A14F-00D19231BF3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E6801C9-303B-408A-99EF-5C9483A0655D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78AC0A0-346C-44C7-8755-FEED629474A4}">
      <dgm:prSet phldrT="[Текст]" custT="1"/>
      <dgm:spPr>
        <a:solidFill>
          <a:schemeClr val="accent3"/>
        </a:solidFill>
      </dgm:spPr>
      <dgm:t>
        <a:bodyPr/>
        <a:lstStyle/>
        <a:p>
          <a:r>
            <a:rPr lang="ru-RU" sz="2400" dirty="0" smtClean="0"/>
            <a:t>Организационные</a:t>
          </a:r>
          <a:endParaRPr lang="ru-RU" sz="2400" dirty="0"/>
        </a:p>
      </dgm:t>
    </dgm:pt>
    <dgm:pt modelId="{B14D5BEC-9EDE-4319-9756-DCD81A76F8D3}" type="parTrans" cxnId="{382FF29A-9557-4CCC-BA2C-833D821A45D0}">
      <dgm:prSet/>
      <dgm:spPr/>
      <dgm:t>
        <a:bodyPr/>
        <a:lstStyle/>
        <a:p>
          <a:endParaRPr lang="ru-RU"/>
        </a:p>
      </dgm:t>
    </dgm:pt>
    <dgm:pt modelId="{6BC78378-C8EC-4A66-8927-D408CA008FB3}" type="sibTrans" cxnId="{382FF29A-9557-4CCC-BA2C-833D821A45D0}">
      <dgm:prSet/>
      <dgm:spPr/>
      <dgm:t>
        <a:bodyPr/>
        <a:lstStyle/>
        <a:p>
          <a:endParaRPr lang="ru-RU"/>
        </a:p>
      </dgm:t>
    </dgm:pt>
    <dgm:pt modelId="{980B541D-804C-4EC7-B463-C2082A09FEE9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2400" dirty="0" smtClean="0">
              <a:solidFill>
                <a:schemeClr val="tx1">
                  <a:lumMod val="85000"/>
                  <a:lumOff val="15000"/>
                </a:schemeClr>
              </a:solidFill>
            </a:rPr>
            <a:t>Обмен мнениями</a:t>
          </a:r>
          <a:endParaRPr lang="ru-RU" sz="24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EA8CF67C-F840-494D-A8C7-36201774BE88}" type="parTrans" cxnId="{4442C00C-66E6-4DC8-939F-A2CE1855B138}">
      <dgm:prSet/>
      <dgm:spPr/>
      <dgm:t>
        <a:bodyPr/>
        <a:lstStyle/>
        <a:p>
          <a:endParaRPr lang="ru-RU"/>
        </a:p>
      </dgm:t>
    </dgm:pt>
    <dgm:pt modelId="{56BC2BE0-2E0C-4BB2-BCB7-A357BF419E71}" type="sibTrans" cxnId="{4442C00C-66E6-4DC8-939F-A2CE1855B138}">
      <dgm:prSet/>
      <dgm:spPr/>
      <dgm:t>
        <a:bodyPr/>
        <a:lstStyle/>
        <a:p>
          <a:endParaRPr lang="ru-RU"/>
        </a:p>
      </dgm:t>
    </dgm:pt>
    <dgm:pt modelId="{AE932CBE-BB61-402A-A130-05D7883B9530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2400" dirty="0" smtClean="0">
              <a:solidFill>
                <a:schemeClr val="accent4">
                  <a:lumMod val="75000"/>
                </a:schemeClr>
              </a:solidFill>
            </a:rPr>
            <a:t>Тематические</a:t>
          </a:r>
          <a:endParaRPr lang="ru-RU" sz="2400" dirty="0">
            <a:solidFill>
              <a:schemeClr val="accent4">
                <a:lumMod val="75000"/>
              </a:schemeClr>
            </a:solidFill>
          </a:endParaRPr>
        </a:p>
      </dgm:t>
    </dgm:pt>
    <dgm:pt modelId="{B05F06E0-8A96-49CD-AC98-9D48A2E4E86D}" type="parTrans" cxnId="{FC53E4AA-E627-4060-917C-6A250F8B225B}">
      <dgm:prSet/>
      <dgm:spPr/>
      <dgm:t>
        <a:bodyPr/>
        <a:lstStyle/>
        <a:p>
          <a:endParaRPr lang="ru-RU"/>
        </a:p>
      </dgm:t>
    </dgm:pt>
    <dgm:pt modelId="{FD76D831-D5BF-4D2B-9197-3DBB31B8A1CC}" type="sibTrans" cxnId="{FC53E4AA-E627-4060-917C-6A250F8B225B}">
      <dgm:prSet/>
      <dgm:spPr/>
      <dgm:t>
        <a:bodyPr/>
        <a:lstStyle/>
        <a:p>
          <a:endParaRPr lang="ru-RU"/>
        </a:p>
      </dgm:t>
    </dgm:pt>
    <dgm:pt modelId="{63304E34-324F-4ABF-94C1-F916A8F3E85C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2400" dirty="0" smtClean="0">
              <a:solidFill>
                <a:schemeClr val="tx1">
                  <a:lumMod val="85000"/>
                  <a:lumOff val="15000"/>
                </a:schemeClr>
              </a:solidFill>
            </a:rPr>
            <a:t>Круглый стол</a:t>
          </a:r>
          <a:endParaRPr lang="ru-RU" sz="24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A4A20CE0-2107-4512-87F0-482798CDD38F}" type="parTrans" cxnId="{8C82EA6E-BEB0-4D1B-8B44-AB838375A8B9}">
      <dgm:prSet/>
      <dgm:spPr/>
      <dgm:t>
        <a:bodyPr/>
        <a:lstStyle/>
        <a:p>
          <a:endParaRPr lang="ru-RU"/>
        </a:p>
      </dgm:t>
    </dgm:pt>
    <dgm:pt modelId="{B66D5260-C8FC-4B3E-9F24-5D939F82650E}" type="sibTrans" cxnId="{8C82EA6E-BEB0-4D1B-8B44-AB838375A8B9}">
      <dgm:prSet/>
      <dgm:spPr/>
      <dgm:t>
        <a:bodyPr/>
        <a:lstStyle/>
        <a:p>
          <a:endParaRPr lang="ru-RU"/>
        </a:p>
      </dgm:t>
    </dgm:pt>
    <dgm:pt modelId="{EF48F2EB-9ECA-44F9-B26D-F5E790106C0E}">
      <dgm:prSet phldrT="[Текст]" custT="1"/>
      <dgm:spPr>
        <a:solidFill>
          <a:srgbClr val="990033"/>
        </a:solidFill>
      </dgm:spPr>
      <dgm:t>
        <a:bodyPr/>
        <a:lstStyle/>
        <a:p>
          <a:r>
            <a:rPr lang="ru-RU" sz="2400" dirty="0" smtClean="0"/>
            <a:t>Деловая игра</a:t>
          </a:r>
          <a:endParaRPr lang="ru-RU" sz="2400" dirty="0"/>
        </a:p>
      </dgm:t>
    </dgm:pt>
    <dgm:pt modelId="{1915B230-632F-496E-979A-FA3668A5D58B}" type="parTrans" cxnId="{91BDF896-E591-4C28-BB33-A113D7069285}">
      <dgm:prSet/>
      <dgm:spPr/>
      <dgm:t>
        <a:bodyPr/>
        <a:lstStyle/>
        <a:p>
          <a:endParaRPr lang="ru-RU"/>
        </a:p>
      </dgm:t>
    </dgm:pt>
    <dgm:pt modelId="{BB8FE34D-42E9-4064-B461-D7255E7E4902}" type="sibTrans" cxnId="{91BDF896-E591-4C28-BB33-A113D7069285}">
      <dgm:prSet/>
      <dgm:spPr/>
      <dgm:t>
        <a:bodyPr/>
        <a:lstStyle/>
        <a:p>
          <a:endParaRPr lang="ru-RU"/>
        </a:p>
      </dgm:t>
    </dgm:pt>
    <dgm:pt modelId="{5E06350B-3FFE-4476-9D0F-0067EDFA1AE0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ru-RU" sz="2400" dirty="0" smtClean="0">
              <a:solidFill>
                <a:srgbClr val="FFFF66"/>
              </a:solidFill>
            </a:rPr>
            <a:t>Беседа с элементами игры</a:t>
          </a:r>
          <a:endParaRPr lang="ru-RU" sz="2400" dirty="0">
            <a:solidFill>
              <a:srgbClr val="FFFF66"/>
            </a:solidFill>
          </a:endParaRPr>
        </a:p>
      </dgm:t>
    </dgm:pt>
    <dgm:pt modelId="{13373536-633A-44CC-B573-A2CF4BCCE420}" type="parTrans" cxnId="{D37656F4-3A7E-4AE0-A6CE-C986152A6A49}">
      <dgm:prSet/>
      <dgm:spPr/>
      <dgm:t>
        <a:bodyPr/>
        <a:lstStyle/>
        <a:p>
          <a:endParaRPr lang="ru-RU"/>
        </a:p>
      </dgm:t>
    </dgm:pt>
    <dgm:pt modelId="{78ED2020-2E6A-4D1C-BDBA-736F4DED72DC}" type="sibTrans" cxnId="{D37656F4-3A7E-4AE0-A6CE-C986152A6A49}">
      <dgm:prSet/>
      <dgm:spPr/>
      <dgm:t>
        <a:bodyPr/>
        <a:lstStyle/>
        <a:p>
          <a:endParaRPr lang="ru-RU"/>
        </a:p>
      </dgm:t>
    </dgm:pt>
    <dgm:pt modelId="{894CEC88-C0B4-4A23-808D-C5B2F6C83F64}" type="pres">
      <dgm:prSet presAssocID="{8E6801C9-303B-408A-99EF-5C9483A0655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12B8DE-E913-4FBF-9FE1-85912DF1BFD8}" type="pres">
      <dgm:prSet presAssocID="{D78AC0A0-346C-44C7-8755-FEED629474A4}" presName="comp" presStyleCnt="0"/>
      <dgm:spPr/>
    </dgm:pt>
    <dgm:pt modelId="{A638044B-2645-43B5-A776-BD81FC02DDE7}" type="pres">
      <dgm:prSet presAssocID="{D78AC0A0-346C-44C7-8755-FEED629474A4}" presName="box" presStyleLbl="node1" presStyleIdx="0" presStyleCnt="6" custLinFactNeighborX="25000" custLinFactNeighborY="1242"/>
      <dgm:spPr/>
      <dgm:t>
        <a:bodyPr/>
        <a:lstStyle/>
        <a:p>
          <a:endParaRPr lang="ru-RU"/>
        </a:p>
      </dgm:t>
    </dgm:pt>
    <dgm:pt modelId="{72D2810A-859D-4A44-BC0C-513DE7495366}" type="pres">
      <dgm:prSet presAssocID="{D78AC0A0-346C-44C7-8755-FEED629474A4}" presName="img" presStyleLbl="fgImgPlace1" presStyleIdx="0" presStyleCnt="6"/>
      <dgm:spPr/>
    </dgm:pt>
    <dgm:pt modelId="{7603D306-D75F-4BFC-84EB-CB3E7B80EC61}" type="pres">
      <dgm:prSet presAssocID="{D78AC0A0-346C-44C7-8755-FEED629474A4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A9ABC8-F433-45E2-899C-5F1D45AE3CBD}" type="pres">
      <dgm:prSet presAssocID="{6BC78378-C8EC-4A66-8927-D408CA008FB3}" presName="spacer" presStyleCnt="0"/>
      <dgm:spPr/>
    </dgm:pt>
    <dgm:pt modelId="{E38AA64E-C635-4309-86E4-C1932A109AF2}" type="pres">
      <dgm:prSet presAssocID="{980B541D-804C-4EC7-B463-C2082A09FEE9}" presName="comp" presStyleCnt="0"/>
      <dgm:spPr/>
    </dgm:pt>
    <dgm:pt modelId="{3658DBF6-6907-453A-B7C7-D22E198A8348}" type="pres">
      <dgm:prSet presAssocID="{980B541D-804C-4EC7-B463-C2082A09FEE9}" presName="box" presStyleLbl="node1" presStyleIdx="1" presStyleCnt="6"/>
      <dgm:spPr/>
      <dgm:t>
        <a:bodyPr/>
        <a:lstStyle/>
        <a:p>
          <a:endParaRPr lang="ru-RU"/>
        </a:p>
      </dgm:t>
    </dgm:pt>
    <dgm:pt modelId="{10241D40-DFF9-4B43-B914-8EA74434C215}" type="pres">
      <dgm:prSet presAssocID="{980B541D-804C-4EC7-B463-C2082A09FEE9}" presName="img" presStyleLbl="fgImgPlace1" presStyleIdx="1" presStyleCnt="6"/>
      <dgm:spPr/>
    </dgm:pt>
    <dgm:pt modelId="{743C81EF-7014-42B2-8AEF-825291F838F2}" type="pres">
      <dgm:prSet presAssocID="{980B541D-804C-4EC7-B463-C2082A09FEE9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2213BB-EB4B-4F4E-A9EF-F0F28B4A4F83}" type="pres">
      <dgm:prSet presAssocID="{56BC2BE0-2E0C-4BB2-BCB7-A357BF419E71}" presName="spacer" presStyleCnt="0"/>
      <dgm:spPr/>
    </dgm:pt>
    <dgm:pt modelId="{B72B2DBF-2423-4657-9D05-47A5528B2C35}" type="pres">
      <dgm:prSet presAssocID="{AE932CBE-BB61-402A-A130-05D7883B9530}" presName="comp" presStyleCnt="0"/>
      <dgm:spPr/>
    </dgm:pt>
    <dgm:pt modelId="{3C119570-BE81-49D8-B06A-146EBA407656}" type="pres">
      <dgm:prSet presAssocID="{AE932CBE-BB61-402A-A130-05D7883B9530}" presName="box" presStyleLbl="node1" presStyleIdx="2" presStyleCnt="6"/>
      <dgm:spPr/>
      <dgm:t>
        <a:bodyPr/>
        <a:lstStyle/>
        <a:p>
          <a:endParaRPr lang="ru-RU"/>
        </a:p>
      </dgm:t>
    </dgm:pt>
    <dgm:pt modelId="{B411624A-7F19-4473-8B4B-AA3E91E36FC8}" type="pres">
      <dgm:prSet presAssocID="{AE932CBE-BB61-402A-A130-05D7883B9530}" presName="img" presStyleLbl="fgImgPlace1" presStyleIdx="2" presStyleCnt="6"/>
      <dgm:spPr/>
      <dgm:t>
        <a:bodyPr/>
        <a:lstStyle/>
        <a:p>
          <a:endParaRPr lang="ru-RU"/>
        </a:p>
      </dgm:t>
    </dgm:pt>
    <dgm:pt modelId="{7FAB21FB-82FA-4FF5-9E9E-DD7B23F1940E}" type="pres">
      <dgm:prSet presAssocID="{AE932CBE-BB61-402A-A130-05D7883B9530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0934D2-62B8-49AA-B036-45B9E3859053}" type="pres">
      <dgm:prSet presAssocID="{FD76D831-D5BF-4D2B-9197-3DBB31B8A1CC}" presName="spacer" presStyleCnt="0"/>
      <dgm:spPr/>
    </dgm:pt>
    <dgm:pt modelId="{E64E2AD3-ABF6-4971-930D-F72D71FA1B7C}" type="pres">
      <dgm:prSet presAssocID="{63304E34-324F-4ABF-94C1-F916A8F3E85C}" presName="comp" presStyleCnt="0"/>
      <dgm:spPr/>
    </dgm:pt>
    <dgm:pt modelId="{67033109-2CE2-47A5-949D-057A81FF71D6}" type="pres">
      <dgm:prSet presAssocID="{63304E34-324F-4ABF-94C1-F916A8F3E85C}" presName="box" presStyleLbl="node1" presStyleIdx="3" presStyleCnt="6"/>
      <dgm:spPr/>
      <dgm:t>
        <a:bodyPr/>
        <a:lstStyle/>
        <a:p>
          <a:endParaRPr lang="ru-RU"/>
        </a:p>
      </dgm:t>
    </dgm:pt>
    <dgm:pt modelId="{DF88538A-90D0-48DF-8619-EE80DD893AC9}" type="pres">
      <dgm:prSet presAssocID="{63304E34-324F-4ABF-94C1-F916A8F3E85C}" presName="img" presStyleLbl="fgImgPlace1" presStyleIdx="3" presStyleCnt="6"/>
      <dgm:spPr/>
    </dgm:pt>
    <dgm:pt modelId="{76B1C08E-8CA0-40D2-B683-D87170B76496}" type="pres">
      <dgm:prSet presAssocID="{63304E34-324F-4ABF-94C1-F916A8F3E85C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8FCA72-B2F1-4573-9E59-CC59F3B6A608}" type="pres">
      <dgm:prSet presAssocID="{B66D5260-C8FC-4B3E-9F24-5D939F82650E}" presName="spacer" presStyleCnt="0"/>
      <dgm:spPr/>
    </dgm:pt>
    <dgm:pt modelId="{D3A249AA-7EF9-479C-BF7C-10C5284EC847}" type="pres">
      <dgm:prSet presAssocID="{EF48F2EB-9ECA-44F9-B26D-F5E790106C0E}" presName="comp" presStyleCnt="0"/>
      <dgm:spPr/>
    </dgm:pt>
    <dgm:pt modelId="{7FB24A4C-B5C1-4857-A26A-A3E555A5CD67}" type="pres">
      <dgm:prSet presAssocID="{EF48F2EB-9ECA-44F9-B26D-F5E790106C0E}" presName="box" presStyleLbl="node1" presStyleIdx="4" presStyleCnt="6"/>
      <dgm:spPr/>
      <dgm:t>
        <a:bodyPr/>
        <a:lstStyle/>
        <a:p>
          <a:endParaRPr lang="ru-RU"/>
        </a:p>
      </dgm:t>
    </dgm:pt>
    <dgm:pt modelId="{88A2F090-E8F5-4458-A507-1AF794438E19}" type="pres">
      <dgm:prSet presAssocID="{EF48F2EB-9ECA-44F9-B26D-F5E790106C0E}" presName="img" presStyleLbl="fgImgPlace1" presStyleIdx="4" presStyleCnt="6"/>
      <dgm:spPr/>
    </dgm:pt>
    <dgm:pt modelId="{A692263D-C642-4110-AEAC-9C3696879980}" type="pres">
      <dgm:prSet presAssocID="{EF48F2EB-9ECA-44F9-B26D-F5E790106C0E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00997D-2584-4E82-9703-E8D653A351A6}" type="pres">
      <dgm:prSet presAssocID="{BB8FE34D-42E9-4064-B461-D7255E7E4902}" presName="spacer" presStyleCnt="0"/>
      <dgm:spPr/>
    </dgm:pt>
    <dgm:pt modelId="{631EF5E3-6535-4189-8860-4C1834A5BD6C}" type="pres">
      <dgm:prSet presAssocID="{5E06350B-3FFE-4476-9D0F-0067EDFA1AE0}" presName="comp" presStyleCnt="0"/>
      <dgm:spPr/>
    </dgm:pt>
    <dgm:pt modelId="{4D849C8E-B2D7-4F61-9B4A-FD1F104AE5D8}" type="pres">
      <dgm:prSet presAssocID="{5E06350B-3FFE-4476-9D0F-0067EDFA1AE0}" presName="box" presStyleLbl="node1" presStyleIdx="5" presStyleCnt="6"/>
      <dgm:spPr/>
      <dgm:t>
        <a:bodyPr/>
        <a:lstStyle/>
        <a:p>
          <a:endParaRPr lang="ru-RU"/>
        </a:p>
      </dgm:t>
    </dgm:pt>
    <dgm:pt modelId="{5407D75B-7809-4E67-A649-42305B7C1463}" type="pres">
      <dgm:prSet presAssocID="{5E06350B-3FFE-4476-9D0F-0067EDFA1AE0}" presName="img" presStyleLbl="fgImgPlace1" presStyleIdx="5" presStyleCnt="6"/>
      <dgm:spPr/>
    </dgm:pt>
    <dgm:pt modelId="{291983DD-E597-487A-896E-EFB562C346A7}" type="pres">
      <dgm:prSet presAssocID="{5E06350B-3FFE-4476-9D0F-0067EDFA1AE0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7656F4-3A7E-4AE0-A6CE-C986152A6A49}" srcId="{8E6801C9-303B-408A-99EF-5C9483A0655D}" destId="{5E06350B-3FFE-4476-9D0F-0067EDFA1AE0}" srcOrd="5" destOrd="0" parTransId="{13373536-633A-44CC-B573-A2CF4BCCE420}" sibTransId="{78ED2020-2E6A-4D1C-BDBA-736F4DED72DC}"/>
    <dgm:cxn modelId="{B8768ACA-8C70-4485-90D8-ACD840A60D65}" type="presOf" srcId="{D78AC0A0-346C-44C7-8755-FEED629474A4}" destId="{A638044B-2645-43B5-A776-BD81FC02DDE7}" srcOrd="0" destOrd="0" presId="urn:microsoft.com/office/officeart/2005/8/layout/vList4#1"/>
    <dgm:cxn modelId="{382FF29A-9557-4CCC-BA2C-833D821A45D0}" srcId="{8E6801C9-303B-408A-99EF-5C9483A0655D}" destId="{D78AC0A0-346C-44C7-8755-FEED629474A4}" srcOrd="0" destOrd="0" parTransId="{B14D5BEC-9EDE-4319-9756-DCD81A76F8D3}" sibTransId="{6BC78378-C8EC-4A66-8927-D408CA008FB3}"/>
    <dgm:cxn modelId="{74F24363-D26B-4496-B335-DBA111AE2BB7}" type="presOf" srcId="{980B541D-804C-4EC7-B463-C2082A09FEE9}" destId="{743C81EF-7014-42B2-8AEF-825291F838F2}" srcOrd="1" destOrd="0" presId="urn:microsoft.com/office/officeart/2005/8/layout/vList4#1"/>
    <dgm:cxn modelId="{55F74CAB-6C19-4FDB-9FC3-B90E57C58EE8}" type="presOf" srcId="{980B541D-804C-4EC7-B463-C2082A09FEE9}" destId="{3658DBF6-6907-453A-B7C7-D22E198A8348}" srcOrd="0" destOrd="0" presId="urn:microsoft.com/office/officeart/2005/8/layout/vList4#1"/>
    <dgm:cxn modelId="{DF90FAAD-93C7-4FFF-939D-1EDBBE68C3CA}" type="presOf" srcId="{EF48F2EB-9ECA-44F9-B26D-F5E790106C0E}" destId="{7FB24A4C-B5C1-4857-A26A-A3E555A5CD67}" srcOrd="0" destOrd="0" presId="urn:microsoft.com/office/officeart/2005/8/layout/vList4#1"/>
    <dgm:cxn modelId="{8C82EA6E-BEB0-4D1B-8B44-AB838375A8B9}" srcId="{8E6801C9-303B-408A-99EF-5C9483A0655D}" destId="{63304E34-324F-4ABF-94C1-F916A8F3E85C}" srcOrd="3" destOrd="0" parTransId="{A4A20CE0-2107-4512-87F0-482798CDD38F}" sibTransId="{B66D5260-C8FC-4B3E-9F24-5D939F82650E}"/>
    <dgm:cxn modelId="{151C89BC-86B9-44C1-B392-80E2869BACC4}" type="presOf" srcId="{EF48F2EB-9ECA-44F9-B26D-F5E790106C0E}" destId="{A692263D-C642-4110-AEAC-9C3696879980}" srcOrd="1" destOrd="0" presId="urn:microsoft.com/office/officeart/2005/8/layout/vList4#1"/>
    <dgm:cxn modelId="{8A517287-CC9C-41EA-B879-6E20F930A9B0}" type="presOf" srcId="{63304E34-324F-4ABF-94C1-F916A8F3E85C}" destId="{76B1C08E-8CA0-40D2-B683-D87170B76496}" srcOrd="1" destOrd="0" presId="urn:microsoft.com/office/officeart/2005/8/layout/vList4#1"/>
    <dgm:cxn modelId="{FC53E4AA-E627-4060-917C-6A250F8B225B}" srcId="{8E6801C9-303B-408A-99EF-5C9483A0655D}" destId="{AE932CBE-BB61-402A-A130-05D7883B9530}" srcOrd="2" destOrd="0" parTransId="{B05F06E0-8A96-49CD-AC98-9D48A2E4E86D}" sibTransId="{FD76D831-D5BF-4D2B-9197-3DBB31B8A1CC}"/>
    <dgm:cxn modelId="{6482DA36-3643-4C56-ACA0-DF9A84C4240C}" type="presOf" srcId="{D78AC0A0-346C-44C7-8755-FEED629474A4}" destId="{7603D306-D75F-4BFC-84EB-CB3E7B80EC61}" srcOrd="1" destOrd="0" presId="urn:microsoft.com/office/officeart/2005/8/layout/vList4#1"/>
    <dgm:cxn modelId="{17683F18-32D9-421F-804C-6AEC62B15D61}" type="presOf" srcId="{63304E34-324F-4ABF-94C1-F916A8F3E85C}" destId="{67033109-2CE2-47A5-949D-057A81FF71D6}" srcOrd="0" destOrd="0" presId="urn:microsoft.com/office/officeart/2005/8/layout/vList4#1"/>
    <dgm:cxn modelId="{F982DD12-B525-4CDA-861E-3F4E0CC43D97}" type="presOf" srcId="{AE932CBE-BB61-402A-A130-05D7883B9530}" destId="{7FAB21FB-82FA-4FF5-9E9E-DD7B23F1940E}" srcOrd="1" destOrd="0" presId="urn:microsoft.com/office/officeart/2005/8/layout/vList4#1"/>
    <dgm:cxn modelId="{4442C00C-66E6-4DC8-939F-A2CE1855B138}" srcId="{8E6801C9-303B-408A-99EF-5C9483A0655D}" destId="{980B541D-804C-4EC7-B463-C2082A09FEE9}" srcOrd="1" destOrd="0" parTransId="{EA8CF67C-F840-494D-A8C7-36201774BE88}" sibTransId="{56BC2BE0-2E0C-4BB2-BCB7-A357BF419E71}"/>
    <dgm:cxn modelId="{3F4B1434-8E0F-4113-99F3-18C07F47416F}" type="presOf" srcId="{5E06350B-3FFE-4476-9D0F-0067EDFA1AE0}" destId="{291983DD-E597-487A-896E-EFB562C346A7}" srcOrd="1" destOrd="0" presId="urn:microsoft.com/office/officeart/2005/8/layout/vList4#1"/>
    <dgm:cxn modelId="{0D931364-8301-424F-9550-A9FCF1A15036}" type="presOf" srcId="{8E6801C9-303B-408A-99EF-5C9483A0655D}" destId="{894CEC88-C0B4-4A23-808D-C5B2F6C83F64}" srcOrd="0" destOrd="0" presId="urn:microsoft.com/office/officeart/2005/8/layout/vList4#1"/>
    <dgm:cxn modelId="{91BDF896-E591-4C28-BB33-A113D7069285}" srcId="{8E6801C9-303B-408A-99EF-5C9483A0655D}" destId="{EF48F2EB-9ECA-44F9-B26D-F5E790106C0E}" srcOrd="4" destOrd="0" parTransId="{1915B230-632F-496E-979A-FA3668A5D58B}" sibTransId="{BB8FE34D-42E9-4064-B461-D7255E7E4902}"/>
    <dgm:cxn modelId="{33828417-3AAF-49F0-87A0-DE62F7BCB36F}" type="presOf" srcId="{5E06350B-3FFE-4476-9D0F-0067EDFA1AE0}" destId="{4D849C8E-B2D7-4F61-9B4A-FD1F104AE5D8}" srcOrd="0" destOrd="0" presId="urn:microsoft.com/office/officeart/2005/8/layout/vList4#1"/>
    <dgm:cxn modelId="{471F63E2-C312-4E2F-B929-CE8020AA254A}" type="presOf" srcId="{AE932CBE-BB61-402A-A130-05D7883B9530}" destId="{3C119570-BE81-49D8-B06A-146EBA407656}" srcOrd="0" destOrd="0" presId="urn:microsoft.com/office/officeart/2005/8/layout/vList4#1"/>
    <dgm:cxn modelId="{E577CAF2-9613-4AE2-BCE3-B355B56B95A8}" type="presParOf" srcId="{894CEC88-C0B4-4A23-808D-C5B2F6C83F64}" destId="{B912B8DE-E913-4FBF-9FE1-85912DF1BFD8}" srcOrd="0" destOrd="0" presId="urn:microsoft.com/office/officeart/2005/8/layout/vList4#1"/>
    <dgm:cxn modelId="{1194B95A-092C-4626-B61B-F5B5610CED85}" type="presParOf" srcId="{B912B8DE-E913-4FBF-9FE1-85912DF1BFD8}" destId="{A638044B-2645-43B5-A776-BD81FC02DDE7}" srcOrd="0" destOrd="0" presId="urn:microsoft.com/office/officeart/2005/8/layout/vList4#1"/>
    <dgm:cxn modelId="{8C5597FB-AF64-45EF-8F82-602AD0D1F230}" type="presParOf" srcId="{B912B8DE-E913-4FBF-9FE1-85912DF1BFD8}" destId="{72D2810A-859D-4A44-BC0C-513DE7495366}" srcOrd="1" destOrd="0" presId="urn:microsoft.com/office/officeart/2005/8/layout/vList4#1"/>
    <dgm:cxn modelId="{FADD325B-3267-4301-AE78-7FC77A07BE96}" type="presParOf" srcId="{B912B8DE-E913-4FBF-9FE1-85912DF1BFD8}" destId="{7603D306-D75F-4BFC-84EB-CB3E7B80EC61}" srcOrd="2" destOrd="0" presId="urn:microsoft.com/office/officeart/2005/8/layout/vList4#1"/>
    <dgm:cxn modelId="{33705B8F-422F-49FE-B844-E9C901F777AA}" type="presParOf" srcId="{894CEC88-C0B4-4A23-808D-C5B2F6C83F64}" destId="{15A9ABC8-F433-45E2-899C-5F1D45AE3CBD}" srcOrd="1" destOrd="0" presId="urn:microsoft.com/office/officeart/2005/8/layout/vList4#1"/>
    <dgm:cxn modelId="{42580C95-35F7-4D66-A938-5A7F9A262486}" type="presParOf" srcId="{894CEC88-C0B4-4A23-808D-C5B2F6C83F64}" destId="{E38AA64E-C635-4309-86E4-C1932A109AF2}" srcOrd="2" destOrd="0" presId="urn:microsoft.com/office/officeart/2005/8/layout/vList4#1"/>
    <dgm:cxn modelId="{9D1E6920-ED62-4985-AB27-6CC20D6F322E}" type="presParOf" srcId="{E38AA64E-C635-4309-86E4-C1932A109AF2}" destId="{3658DBF6-6907-453A-B7C7-D22E198A8348}" srcOrd="0" destOrd="0" presId="urn:microsoft.com/office/officeart/2005/8/layout/vList4#1"/>
    <dgm:cxn modelId="{B072BEDC-6F28-4147-AC27-D14A185F8BC9}" type="presParOf" srcId="{E38AA64E-C635-4309-86E4-C1932A109AF2}" destId="{10241D40-DFF9-4B43-B914-8EA74434C215}" srcOrd="1" destOrd="0" presId="urn:microsoft.com/office/officeart/2005/8/layout/vList4#1"/>
    <dgm:cxn modelId="{132A8DF4-0787-4CAA-B7A1-4D291B053888}" type="presParOf" srcId="{E38AA64E-C635-4309-86E4-C1932A109AF2}" destId="{743C81EF-7014-42B2-8AEF-825291F838F2}" srcOrd="2" destOrd="0" presId="urn:microsoft.com/office/officeart/2005/8/layout/vList4#1"/>
    <dgm:cxn modelId="{B3D9EAFB-CD29-4EB1-9324-E37C62A8E5FC}" type="presParOf" srcId="{894CEC88-C0B4-4A23-808D-C5B2F6C83F64}" destId="{472213BB-EB4B-4F4E-A9EF-F0F28B4A4F83}" srcOrd="3" destOrd="0" presId="urn:microsoft.com/office/officeart/2005/8/layout/vList4#1"/>
    <dgm:cxn modelId="{E4418134-7566-4983-864E-00FC964527EB}" type="presParOf" srcId="{894CEC88-C0B4-4A23-808D-C5B2F6C83F64}" destId="{B72B2DBF-2423-4657-9D05-47A5528B2C35}" srcOrd="4" destOrd="0" presId="urn:microsoft.com/office/officeart/2005/8/layout/vList4#1"/>
    <dgm:cxn modelId="{87C74024-8C92-48FA-B2DD-4ABC0773CE75}" type="presParOf" srcId="{B72B2DBF-2423-4657-9D05-47A5528B2C35}" destId="{3C119570-BE81-49D8-B06A-146EBA407656}" srcOrd="0" destOrd="0" presId="urn:microsoft.com/office/officeart/2005/8/layout/vList4#1"/>
    <dgm:cxn modelId="{0FBB158B-3AFE-46D9-A1A7-A5E893662633}" type="presParOf" srcId="{B72B2DBF-2423-4657-9D05-47A5528B2C35}" destId="{B411624A-7F19-4473-8B4B-AA3E91E36FC8}" srcOrd="1" destOrd="0" presId="urn:microsoft.com/office/officeart/2005/8/layout/vList4#1"/>
    <dgm:cxn modelId="{B367D0A4-7D7C-425D-B9E2-9B557952B2B9}" type="presParOf" srcId="{B72B2DBF-2423-4657-9D05-47A5528B2C35}" destId="{7FAB21FB-82FA-4FF5-9E9E-DD7B23F1940E}" srcOrd="2" destOrd="0" presId="urn:microsoft.com/office/officeart/2005/8/layout/vList4#1"/>
    <dgm:cxn modelId="{1706B160-E411-4C55-A6CC-CA8B5DA6C1CC}" type="presParOf" srcId="{894CEC88-C0B4-4A23-808D-C5B2F6C83F64}" destId="{860934D2-62B8-49AA-B036-45B9E3859053}" srcOrd="5" destOrd="0" presId="urn:microsoft.com/office/officeart/2005/8/layout/vList4#1"/>
    <dgm:cxn modelId="{2BE216C3-13E9-4BAE-9D12-D652CD207378}" type="presParOf" srcId="{894CEC88-C0B4-4A23-808D-C5B2F6C83F64}" destId="{E64E2AD3-ABF6-4971-930D-F72D71FA1B7C}" srcOrd="6" destOrd="0" presId="urn:microsoft.com/office/officeart/2005/8/layout/vList4#1"/>
    <dgm:cxn modelId="{8325AF0C-EB03-48BE-8923-BE5C24906568}" type="presParOf" srcId="{E64E2AD3-ABF6-4971-930D-F72D71FA1B7C}" destId="{67033109-2CE2-47A5-949D-057A81FF71D6}" srcOrd="0" destOrd="0" presId="urn:microsoft.com/office/officeart/2005/8/layout/vList4#1"/>
    <dgm:cxn modelId="{141F2FD0-6F5E-4DCE-80BC-B816EA67ED5F}" type="presParOf" srcId="{E64E2AD3-ABF6-4971-930D-F72D71FA1B7C}" destId="{DF88538A-90D0-48DF-8619-EE80DD893AC9}" srcOrd="1" destOrd="0" presId="urn:microsoft.com/office/officeart/2005/8/layout/vList4#1"/>
    <dgm:cxn modelId="{B68E7DB8-8B28-41B3-A5E9-DFBE3276B517}" type="presParOf" srcId="{E64E2AD3-ABF6-4971-930D-F72D71FA1B7C}" destId="{76B1C08E-8CA0-40D2-B683-D87170B76496}" srcOrd="2" destOrd="0" presId="urn:microsoft.com/office/officeart/2005/8/layout/vList4#1"/>
    <dgm:cxn modelId="{D7291D01-3ED2-4AEE-A86D-0005CC74FDF6}" type="presParOf" srcId="{894CEC88-C0B4-4A23-808D-C5B2F6C83F64}" destId="{B28FCA72-B2F1-4573-9E59-CC59F3B6A608}" srcOrd="7" destOrd="0" presId="urn:microsoft.com/office/officeart/2005/8/layout/vList4#1"/>
    <dgm:cxn modelId="{EE9949AC-DFD4-4DD7-AF05-85B6EFB83F4C}" type="presParOf" srcId="{894CEC88-C0B4-4A23-808D-C5B2F6C83F64}" destId="{D3A249AA-7EF9-479C-BF7C-10C5284EC847}" srcOrd="8" destOrd="0" presId="urn:microsoft.com/office/officeart/2005/8/layout/vList4#1"/>
    <dgm:cxn modelId="{C2B61C4C-A0F4-4EE7-AEDD-917201D68B68}" type="presParOf" srcId="{D3A249AA-7EF9-479C-BF7C-10C5284EC847}" destId="{7FB24A4C-B5C1-4857-A26A-A3E555A5CD67}" srcOrd="0" destOrd="0" presId="urn:microsoft.com/office/officeart/2005/8/layout/vList4#1"/>
    <dgm:cxn modelId="{2AD3E4FC-D58C-44E1-9EA1-AE0E5872213B}" type="presParOf" srcId="{D3A249AA-7EF9-479C-BF7C-10C5284EC847}" destId="{88A2F090-E8F5-4458-A507-1AF794438E19}" srcOrd="1" destOrd="0" presId="urn:microsoft.com/office/officeart/2005/8/layout/vList4#1"/>
    <dgm:cxn modelId="{7ED3AEBF-6F48-443B-AD04-A55241879645}" type="presParOf" srcId="{D3A249AA-7EF9-479C-BF7C-10C5284EC847}" destId="{A692263D-C642-4110-AEAC-9C3696879980}" srcOrd="2" destOrd="0" presId="urn:microsoft.com/office/officeart/2005/8/layout/vList4#1"/>
    <dgm:cxn modelId="{75980920-1D3A-4DBE-8C83-3884D7BB437A}" type="presParOf" srcId="{894CEC88-C0B4-4A23-808D-C5B2F6C83F64}" destId="{8100997D-2584-4E82-9703-E8D653A351A6}" srcOrd="9" destOrd="0" presId="urn:microsoft.com/office/officeart/2005/8/layout/vList4#1"/>
    <dgm:cxn modelId="{5F2FBD41-1D1B-4E54-87CE-16EA5DC2CEF7}" type="presParOf" srcId="{894CEC88-C0B4-4A23-808D-C5B2F6C83F64}" destId="{631EF5E3-6535-4189-8860-4C1834A5BD6C}" srcOrd="10" destOrd="0" presId="urn:microsoft.com/office/officeart/2005/8/layout/vList4#1"/>
    <dgm:cxn modelId="{A01DE5C8-124F-440B-83EC-EA045DC38EAB}" type="presParOf" srcId="{631EF5E3-6535-4189-8860-4C1834A5BD6C}" destId="{4D849C8E-B2D7-4F61-9B4A-FD1F104AE5D8}" srcOrd="0" destOrd="0" presId="urn:microsoft.com/office/officeart/2005/8/layout/vList4#1"/>
    <dgm:cxn modelId="{767BD0B7-2BC0-41AF-B6E4-2B091B538ACA}" type="presParOf" srcId="{631EF5E3-6535-4189-8860-4C1834A5BD6C}" destId="{5407D75B-7809-4E67-A649-42305B7C1463}" srcOrd="1" destOrd="0" presId="urn:microsoft.com/office/officeart/2005/8/layout/vList4#1"/>
    <dgm:cxn modelId="{E18D9D69-C256-486F-AD66-D13E162C5F57}" type="presParOf" srcId="{631EF5E3-6535-4189-8860-4C1834A5BD6C}" destId="{291983DD-E597-487A-896E-EFB562C346A7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AE29E0-5087-45CB-B216-DDCEAAE1A330}">
      <dsp:nvSpPr>
        <dsp:cNvPr id="0" name=""/>
        <dsp:cNvSpPr/>
      </dsp:nvSpPr>
      <dsp:spPr>
        <a:xfrm>
          <a:off x="3291839" y="574"/>
          <a:ext cx="4937760" cy="2241607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/>
            <a:t>Цель: создание воспитывающей среды для развития творческой личности школьника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/>
        </a:p>
      </dsp:txBody>
      <dsp:txXfrm>
        <a:off x="3291839" y="280775"/>
        <a:ext cx="4097157" cy="1681205"/>
      </dsp:txXfrm>
    </dsp:sp>
    <dsp:sp modelId="{3D711AB8-0007-4A69-8666-7A029FFD824E}">
      <dsp:nvSpPr>
        <dsp:cNvPr id="0" name=""/>
        <dsp:cNvSpPr/>
      </dsp:nvSpPr>
      <dsp:spPr>
        <a:xfrm>
          <a:off x="0" y="574"/>
          <a:ext cx="3291840" cy="2241607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/>
            <a:t>"Акварелия"</a:t>
          </a:r>
        </a:p>
      </dsp:txBody>
      <dsp:txXfrm>
        <a:off x="109426" y="110000"/>
        <a:ext cx="3072988" cy="2022755"/>
      </dsp:txXfrm>
    </dsp:sp>
    <dsp:sp modelId="{F17F8D49-FE70-4216-8A9F-8A0C9A351DCF}">
      <dsp:nvSpPr>
        <dsp:cNvPr id="0" name=""/>
        <dsp:cNvSpPr/>
      </dsp:nvSpPr>
      <dsp:spPr>
        <a:xfrm>
          <a:off x="3291839" y="2466342"/>
          <a:ext cx="4937760" cy="2241607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1564767"/>
            <a:satOff val="-11805"/>
            <a:lumOff val="-371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1564767"/>
              <a:satOff val="-11805"/>
              <a:lumOff val="-37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/>
            <a:t>Цель: развитие творческого потенциала средствами театральной деятельности</a:t>
          </a:r>
        </a:p>
      </dsp:txBody>
      <dsp:txXfrm>
        <a:off x="3291839" y="2746543"/>
        <a:ext cx="4097157" cy="1681205"/>
      </dsp:txXfrm>
    </dsp:sp>
    <dsp:sp modelId="{674B78AC-6A0C-4293-8CAD-534EC108A4E7}">
      <dsp:nvSpPr>
        <dsp:cNvPr id="0" name=""/>
        <dsp:cNvSpPr/>
      </dsp:nvSpPr>
      <dsp:spPr>
        <a:xfrm>
          <a:off x="10319" y="2404855"/>
          <a:ext cx="3291840" cy="2241607"/>
        </a:xfrm>
        <a:prstGeom prst="roundRect">
          <a:avLst/>
        </a:prstGeom>
        <a:solidFill>
          <a:srgbClr val="FFC000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/>
            <a:t>"Золотая маска"</a:t>
          </a:r>
        </a:p>
      </dsp:txBody>
      <dsp:txXfrm>
        <a:off x="119745" y="2514281"/>
        <a:ext cx="3072988" cy="20227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DF8F23-4C5E-4426-A276-C567C70FDABC}">
      <dsp:nvSpPr>
        <dsp:cNvPr id="0" name=""/>
        <dsp:cNvSpPr/>
      </dsp:nvSpPr>
      <dsp:spPr>
        <a:xfrm rot="5400000">
          <a:off x="4989169" y="-1872475"/>
          <a:ext cx="1213916" cy="5266944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/>
            <a:t>Подарить детям радость общения с прекрасными литературными произведениями </a:t>
          </a:r>
        </a:p>
      </dsp:txBody>
      <dsp:txXfrm rot="-5400000">
        <a:off x="2962655" y="213297"/>
        <a:ext cx="5207686" cy="1095400"/>
      </dsp:txXfrm>
    </dsp:sp>
    <dsp:sp modelId="{197FD3CD-5934-4F1B-8CE8-FA5C076E4689}">
      <dsp:nvSpPr>
        <dsp:cNvPr id="0" name=""/>
        <dsp:cNvSpPr/>
      </dsp:nvSpPr>
      <dsp:spPr>
        <a:xfrm>
          <a:off x="0" y="2299"/>
          <a:ext cx="2962656" cy="1517395"/>
        </a:xfrm>
        <a:prstGeom prst="round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/>
            <a:t>"Радуга"</a:t>
          </a:r>
        </a:p>
      </dsp:txBody>
      <dsp:txXfrm>
        <a:off x="74073" y="76372"/>
        <a:ext cx="2814510" cy="1369249"/>
      </dsp:txXfrm>
    </dsp:sp>
    <dsp:sp modelId="{4F473AB6-175F-471A-9536-831933B6B5A4}">
      <dsp:nvSpPr>
        <dsp:cNvPr id="0" name=""/>
        <dsp:cNvSpPr/>
      </dsp:nvSpPr>
      <dsp:spPr>
        <a:xfrm rot="5400000">
          <a:off x="4989169" y="-279209"/>
          <a:ext cx="1213916" cy="5266944"/>
        </a:xfrm>
        <a:prstGeom prst="round2SameRect">
          <a:avLst/>
        </a:prstGeom>
        <a:solidFill>
          <a:schemeClr val="accent5">
            <a:tint val="40000"/>
            <a:alpha val="90000"/>
            <a:hueOff val="782384"/>
            <a:satOff val="-5902"/>
            <a:lumOff val="-186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782384"/>
              <a:satOff val="-5902"/>
              <a:lumOff val="-18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/>
            <a:t>Цель: продолжать развитие творческого потенциала средствами театральной деятельности</a:t>
          </a:r>
        </a:p>
      </dsp:txBody>
      <dsp:txXfrm rot="-5400000">
        <a:off x="2962655" y="1806563"/>
        <a:ext cx="5207686" cy="1095400"/>
      </dsp:txXfrm>
    </dsp:sp>
    <dsp:sp modelId="{6985B561-8D11-434B-A68D-BFA048672710}">
      <dsp:nvSpPr>
        <dsp:cNvPr id="0" name=""/>
        <dsp:cNvSpPr/>
      </dsp:nvSpPr>
      <dsp:spPr>
        <a:xfrm>
          <a:off x="0" y="1595564"/>
          <a:ext cx="2962656" cy="1517395"/>
        </a:xfrm>
        <a:prstGeom prst="roundRect">
          <a:avLst/>
        </a:prstGeom>
        <a:solidFill>
          <a:srgbClr val="FFC000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 dirty="0"/>
            <a:t>"Золотая маска"</a:t>
          </a:r>
        </a:p>
      </dsp:txBody>
      <dsp:txXfrm>
        <a:off x="74073" y="1669637"/>
        <a:ext cx="2814510" cy="1369249"/>
      </dsp:txXfrm>
    </dsp:sp>
    <dsp:sp modelId="{57B2A7E1-5ED9-4B31-A14F-00D19231BF3C}">
      <dsp:nvSpPr>
        <dsp:cNvPr id="0" name=""/>
        <dsp:cNvSpPr/>
      </dsp:nvSpPr>
      <dsp:spPr>
        <a:xfrm rot="5400000">
          <a:off x="4989169" y="1314056"/>
          <a:ext cx="1213916" cy="5266944"/>
        </a:xfrm>
        <a:prstGeom prst="round2SameRect">
          <a:avLst/>
        </a:prstGeom>
        <a:solidFill>
          <a:schemeClr val="accent5">
            <a:tint val="40000"/>
            <a:alpha val="90000"/>
            <a:hueOff val="1564767"/>
            <a:satOff val="-11805"/>
            <a:lumOff val="-371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1564767"/>
              <a:satOff val="-11805"/>
              <a:lumOff val="-37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/>
            <a:t>Цель</a:t>
          </a:r>
          <a:r>
            <a:rPr lang="ru-RU" sz="2000" kern="1200" dirty="0" smtClean="0"/>
            <a:t>: создание </a:t>
          </a:r>
          <a:r>
            <a:rPr lang="ru-RU" sz="2000" kern="1200" dirty="0"/>
            <a:t>условий для формирования творческой личности, способной обладать тонким эстетическим чувством стиля, понимания гармонии форм, линий.</a:t>
          </a:r>
        </a:p>
      </dsp:txBody>
      <dsp:txXfrm rot="-5400000">
        <a:off x="2962655" y="3399828"/>
        <a:ext cx="5207686" cy="1095400"/>
      </dsp:txXfrm>
    </dsp:sp>
    <dsp:sp modelId="{E666A611-0766-4018-A7C2-D9D49C66C90C}">
      <dsp:nvSpPr>
        <dsp:cNvPr id="0" name=""/>
        <dsp:cNvSpPr/>
      </dsp:nvSpPr>
      <dsp:spPr>
        <a:xfrm>
          <a:off x="0" y="3188830"/>
          <a:ext cx="2962656" cy="1517395"/>
        </a:xfrm>
        <a:prstGeom prst="roundRect">
          <a:avLst/>
        </a:prstGeom>
        <a:solidFill>
          <a:srgbClr val="FF3300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/>
            <a:t>"Юные леди"</a:t>
          </a:r>
        </a:p>
      </dsp:txBody>
      <dsp:txXfrm>
        <a:off x="74073" y="3262903"/>
        <a:ext cx="2814510" cy="13692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DF8F23-4C5E-4426-A276-C567C70FDABC}">
      <dsp:nvSpPr>
        <dsp:cNvPr id="0" name=""/>
        <dsp:cNvSpPr/>
      </dsp:nvSpPr>
      <dsp:spPr>
        <a:xfrm rot="5400000">
          <a:off x="4967579" y="-1847689"/>
          <a:ext cx="1257096" cy="5266944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Цель :</a:t>
          </a:r>
          <a:r>
            <a:rPr lang="ru-RU" sz="2000" kern="1200" dirty="0" smtClean="0"/>
            <a:t> создание условий для успешного освоения учениками основ исследовательской деятельности.</a:t>
          </a:r>
          <a:endParaRPr lang="ru-RU" sz="2000" kern="1200" dirty="0"/>
        </a:p>
      </dsp:txBody>
      <dsp:txXfrm rot="-5400000">
        <a:off x="2962655" y="218601"/>
        <a:ext cx="5205578" cy="1134364"/>
      </dsp:txXfrm>
    </dsp:sp>
    <dsp:sp modelId="{197FD3CD-5934-4F1B-8CE8-FA5C076E4689}">
      <dsp:nvSpPr>
        <dsp:cNvPr id="0" name=""/>
        <dsp:cNvSpPr/>
      </dsp:nvSpPr>
      <dsp:spPr>
        <a:xfrm>
          <a:off x="0" y="97"/>
          <a:ext cx="2962656" cy="1571370"/>
        </a:xfrm>
        <a:prstGeom prst="roundRect">
          <a:avLst/>
        </a:prstGeom>
        <a:solidFill>
          <a:srgbClr val="FFC000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«</a:t>
          </a:r>
          <a:r>
            <a:rPr lang="ru-RU" sz="2800" kern="1200" dirty="0" err="1" smtClean="0"/>
            <a:t>Я-Исследователь</a:t>
          </a:r>
          <a:r>
            <a:rPr lang="ru-RU" sz="2800" kern="1200" dirty="0" smtClean="0"/>
            <a:t>"</a:t>
          </a:r>
          <a:endParaRPr lang="ru-RU" sz="2800" kern="1200" dirty="0"/>
        </a:p>
      </dsp:txBody>
      <dsp:txXfrm>
        <a:off x="76708" y="76805"/>
        <a:ext cx="2809240" cy="1417954"/>
      </dsp:txXfrm>
    </dsp:sp>
    <dsp:sp modelId="{4F473AB6-175F-471A-9536-831933B6B5A4}">
      <dsp:nvSpPr>
        <dsp:cNvPr id="0" name=""/>
        <dsp:cNvSpPr/>
      </dsp:nvSpPr>
      <dsp:spPr>
        <a:xfrm rot="5400000">
          <a:off x="4967579" y="-197750"/>
          <a:ext cx="1257096" cy="5266944"/>
        </a:xfrm>
        <a:prstGeom prst="round2SameRect">
          <a:avLst/>
        </a:prstGeom>
        <a:solidFill>
          <a:schemeClr val="accent5">
            <a:tint val="40000"/>
            <a:alpha val="90000"/>
            <a:hueOff val="782384"/>
            <a:satOff val="-5902"/>
            <a:lumOff val="-186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782384"/>
              <a:satOff val="-5902"/>
              <a:lumOff val="-18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/>
            <a:t>Цель: продолжать развитие творческого потенциала средствами театральной деятельности</a:t>
          </a:r>
        </a:p>
      </dsp:txBody>
      <dsp:txXfrm rot="-5400000">
        <a:off x="2962655" y="1868540"/>
        <a:ext cx="5205578" cy="1134364"/>
      </dsp:txXfrm>
    </dsp:sp>
    <dsp:sp modelId="{6985B561-8D11-434B-A68D-BFA048672710}">
      <dsp:nvSpPr>
        <dsp:cNvPr id="0" name=""/>
        <dsp:cNvSpPr/>
      </dsp:nvSpPr>
      <dsp:spPr>
        <a:xfrm>
          <a:off x="0" y="1650036"/>
          <a:ext cx="2962656" cy="1571370"/>
        </a:xfrm>
        <a:prstGeom prst="roundRect">
          <a:avLst/>
        </a:prstGeom>
        <a:gradFill rotWithShape="0">
          <a:gsLst>
            <a:gs pos="0">
              <a:schemeClr val="accent5">
                <a:hueOff val="781623"/>
                <a:satOff val="-6931"/>
                <a:lumOff val="0"/>
                <a:alphaOff val="0"/>
                <a:shade val="60000"/>
              </a:schemeClr>
            </a:gs>
            <a:gs pos="33000">
              <a:schemeClr val="accent5">
                <a:hueOff val="781623"/>
                <a:satOff val="-6931"/>
                <a:lumOff val="0"/>
                <a:alphaOff val="0"/>
                <a:tint val="86500"/>
              </a:schemeClr>
            </a:gs>
            <a:gs pos="46750">
              <a:schemeClr val="accent5">
                <a:hueOff val="781623"/>
                <a:satOff val="-6931"/>
                <a:lumOff val="0"/>
                <a:alphaOff val="0"/>
                <a:tint val="71000"/>
                <a:satMod val="112000"/>
              </a:schemeClr>
            </a:gs>
            <a:gs pos="53000">
              <a:schemeClr val="accent5">
                <a:hueOff val="781623"/>
                <a:satOff val="-6931"/>
                <a:lumOff val="0"/>
                <a:alphaOff val="0"/>
                <a:tint val="71000"/>
                <a:satMod val="112000"/>
              </a:schemeClr>
            </a:gs>
            <a:gs pos="68000">
              <a:schemeClr val="accent5">
                <a:hueOff val="781623"/>
                <a:satOff val="-6931"/>
                <a:lumOff val="0"/>
                <a:alphaOff val="0"/>
                <a:tint val="86000"/>
              </a:schemeClr>
            </a:gs>
            <a:gs pos="100000">
              <a:schemeClr val="accent5">
                <a:hueOff val="781623"/>
                <a:satOff val="-6931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/>
            <a:t>"Золотая маска"</a:t>
          </a:r>
        </a:p>
      </dsp:txBody>
      <dsp:txXfrm>
        <a:off x="76708" y="1726744"/>
        <a:ext cx="2809240" cy="1417954"/>
      </dsp:txXfrm>
    </dsp:sp>
    <dsp:sp modelId="{57B2A7E1-5ED9-4B31-A14F-00D19231BF3C}">
      <dsp:nvSpPr>
        <dsp:cNvPr id="0" name=""/>
        <dsp:cNvSpPr/>
      </dsp:nvSpPr>
      <dsp:spPr>
        <a:xfrm rot="5400000">
          <a:off x="4742123" y="1517614"/>
          <a:ext cx="1697079" cy="5261800"/>
        </a:xfrm>
        <a:prstGeom prst="round2SameRect">
          <a:avLst/>
        </a:prstGeom>
        <a:solidFill>
          <a:schemeClr val="accent5">
            <a:tint val="40000"/>
            <a:alpha val="90000"/>
            <a:hueOff val="1564767"/>
            <a:satOff val="-11805"/>
            <a:lumOff val="-371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1564767"/>
              <a:satOff val="-11805"/>
              <a:lumOff val="-37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Цель :</a:t>
          </a:r>
          <a:r>
            <a:rPr lang="ru-RU" sz="1800" kern="1200" dirty="0" smtClean="0"/>
            <a:t>  расширить, углубить и закрепить у младших школьников знания по русскому языку, показать учащимся, что грамматика не свод скучных и трудных правил для запоминания, а увлекательное путешествие по русскому языку на разных ступенях обучения.</a:t>
          </a:r>
          <a:endParaRPr lang="ru-RU" sz="1800" kern="1200" dirty="0"/>
        </a:p>
      </dsp:txBody>
      <dsp:txXfrm rot="-5400000">
        <a:off x="2959763" y="3382820"/>
        <a:ext cx="5178955" cy="1531389"/>
      </dsp:txXfrm>
    </dsp:sp>
    <dsp:sp modelId="{E666A611-0766-4018-A7C2-D9D49C66C90C}">
      <dsp:nvSpPr>
        <dsp:cNvPr id="0" name=""/>
        <dsp:cNvSpPr/>
      </dsp:nvSpPr>
      <dsp:spPr>
        <a:xfrm>
          <a:off x="0" y="3362829"/>
          <a:ext cx="2959762" cy="1571370"/>
        </a:xfrm>
        <a:prstGeom prst="roundRect">
          <a:avLst/>
        </a:prstGeom>
        <a:gradFill rotWithShape="0">
          <a:gsLst>
            <a:gs pos="0">
              <a:schemeClr val="accent5">
                <a:hueOff val="1563246"/>
                <a:satOff val="-13862"/>
                <a:lumOff val="0"/>
                <a:alphaOff val="0"/>
                <a:shade val="60000"/>
              </a:schemeClr>
            </a:gs>
            <a:gs pos="33000">
              <a:schemeClr val="accent5">
                <a:hueOff val="1563246"/>
                <a:satOff val="-13862"/>
                <a:lumOff val="0"/>
                <a:alphaOff val="0"/>
                <a:tint val="86500"/>
              </a:schemeClr>
            </a:gs>
            <a:gs pos="46750">
              <a:schemeClr val="accent5">
                <a:hueOff val="1563246"/>
                <a:satOff val="-13862"/>
                <a:lumOff val="0"/>
                <a:alphaOff val="0"/>
                <a:tint val="71000"/>
                <a:satMod val="112000"/>
              </a:schemeClr>
            </a:gs>
            <a:gs pos="53000">
              <a:schemeClr val="accent5">
                <a:hueOff val="1563246"/>
                <a:satOff val="-13862"/>
                <a:lumOff val="0"/>
                <a:alphaOff val="0"/>
                <a:tint val="71000"/>
                <a:satMod val="112000"/>
              </a:schemeClr>
            </a:gs>
            <a:gs pos="68000">
              <a:schemeClr val="accent5">
                <a:hueOff val="1563246"/>
                <a:satOff val="-13862"/>
                <a:lumOff val="0"/>
                <a:alphaOff val="0"/>
                <a:tint val="86000"/>
              </a:schemeClr>
            </a:gs>
            <a:gs pos="100000">
              <a:schemeClr val="accent5">
                <a:hueOff val="1563246"/>
                <a:satOff val="-13862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«Занимательная грамматика"</a:t>
          </a:r>
          <a:endParaRPr lang="ru-RU" sz="2800" kern="1200" dirty="0"/>
        </a:p>
      </dsp:txBody>
      <dsp:txXfrm>
        <a:off x="76708" y="3439537"/>
        <a:ext cx="2806346" cy="14179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DF8F23-4C5E-4426-A276-C567C70FDABC}">
      <dsp:nvSpPr>
        <dsp:cNvPr id="0" name=""/>
        <dsp:cNvSpPr/>
      </dsp:nvSpPr>
      <dsp:spPr>
        <a:xfrm rot="5400000">
          <a:off x="5099525" y="-2011661"/>
          <a:ext cx="993204" cy="5266944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Цель :</a:t>
          </a:r>
          <a:r>
            <a:rPr lang="ru-RU" sz="2000" kern="1200" dirty="0" smtClean="0"/>
            <a:t> создание условий для успешного обучения первоклассников, освоение основ исследовательской деятельности. </a:t>
          </a:r>
          <a:endParaRPr lang="ru-RU" sz="2000" kern="1200" dirty="0"/>
        </a:p>
      </dsp:txBody>
      <dsp:txXfrm rot="-5400000">
        <a:off x="2962655" y="173693"/>
        <a:ext cx="5218460" cy="896236"/>
      </dsp:txXfrm>
    </dsp:sp>
    <dsp:sp modelId="{197FD3CD-5934-4F1B-8CE8-FA5C076E4689}">
      <dsp:nvSpPr>
        <dsp:cNvPr id="0" name=""/>
        <dsp:cNvSpPr/>
      </dsp:nvSpPr>
      <dsp:spPr>
        <a:xfrm>
          <a:off x="0" y="1058"/>
          <a:ext cx="2962656" cy="1241505"/>
        </a:xfrm>
        <a:prstGeom prst="roundRect">
          <a:avLst/>
        </a:prstGeom>
        <a:solidFill>
          <a:srgbClr val="0AEBF0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«</a:t>
          </a:r>
          <a:r>
            <a:rPr lang="ru-RU" sz="3100" kern="1200" dirty="0" err="1" smtClean="0"/>
            <a:t>Любознайка</a:t>
          </a:r>
          <a:r>
            <a:rPr lang="ru-RU" sz="3100" kern="1200" dirty="0" smtClean="0"/>
            <a:t>"</a:t>
          </a:r>
          <a:endParaRPr lang="ru-RU" sz="3100" kern="1200" dirty="0"/>
        </a:p>
      </dsp:txBody>
      <dsp:txXfrm>
        <a:off x="60605" y="61663"/>
        <a:ext cx="2841446" cy="1120295"/>
      </dsp:txXfrm>
    </dsp:sp>
    <dsp:sp modelId="{4F473AB6-175F-471A-9536-831933B6B5A4}">
      <dsp:nvSpPr>
        <dsp:cNvPr id="0" name=""/>
        <dsp:cNvSpPr/>
      </dsp:nvSpPr>
      <dsp:spPr>
        <a:xfrm rot="5400000">
          <a:off x="5099525" y="-708080"/>
          <a:ext cx="993204" cy="5266944"/>
        </a:xfrm>
        <a:prstGeom prst="round2SameRect">
          <a:avLst/>
        </a:prstGeom>
        <a:solidFill>
          <a:schemeClr val="accent5">
            <a:tint val="40000"/>
            <a:alpha val="90000"/>
            <a:hueOff val="782384"/>
            <a:satOff val="-5902"/>
            <a:lumOff val="-186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782384"/>
              <a:satOff val="-5902"/>
              <a:lumOff val="-18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/>
            <a:t>Цель: продолжать развитие творческого потенциала средствами театральной деятельности</a:t>
          </a:r>
        </a:p>
      </dsp:txBody>
      <dsp:txXfrm rot="-5400000">
        <a:off x="2962655" y="1477274"/>
        <a:ext cx="5218460" cy="896236"/>
      </dsp:txXfrm>
    </dsp:sp>
    <dsp:sp modelId="{6985B561-8D11-434B-A68D-BFA048672710}">
      <dsp:nvSpPr>
        <dsp:cNvPr id="0" name=""/>
        <dsp:cNvSpPr/>
      </dsp:nvSpPr>
      <dsp:spPr>
        <a:xfrm>
          <a:off x="0" y="1304639"/>
          <a:ext cx="2962656" cy="1241505"/>
        </a:xfrm>
        <a:prstGeom prst="roundRect">
          <a:avLst/>
        </a:prstGeom>
        <a:solidFill>
          <a:srgbClr val="FFC000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/>
            <a:t>"Золотая </a:t>
          </a:r>
          <a:r>
            <a:rPr lang="ru-RU" sz="3100" kern="1200" dirty="0" smtClean="0"/>
            <a:t>маска  5 класс"</a:t>
          </a:r>
          <a:endParaRPr lang="ru-RU" sz="3100" kern="1200" dirty="0"/>
        </a:p>
      </dsp:txBody>
      <dsp:txXfrm>
        <a:off x="60605" y="1365244"/>
        <a:ext cx="2841446" cy="1120295"/>
      </dsp:txXfrm>
    </dsp:sp>
    <dsp:sp modelId="{57B2A7E1-5ED9-4B31-A14F-00D19231BF3C}">
      <dsp:nvSpPr>
        <dsp:cNvPr id="0" name=""/>
        <dsp:cNvSpPr/>
      </dsp:nvSpPr>
      <dsp:spPr>
        <a:xfrm rot="5400000">
          <a:off x="4541039" y="1026943"/>
          <a:ext cx="2099246" cy="5261800"/>
        </a:xfrm>
        <a:prstGeom prst="round2SameRect">
          <a:avLst/>
        </a:prstGeom>
        <a:solidFill>
          <a:schemeClr val="accent5">
            <a:tint val="40000"/>
            <a:alpha val="90000"/>
            <a:hueOff val="1564767"/>
            <a:satOff val="-11805"/>
            <a:lumOff val="-371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1564767"/>
              <a:satOff val="-11805"/>
              <a:lumOff val="-37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/>
            <a:t>Цель</a:t>
          </a:r>
          <a:r>
            <a:rPr lang="ru-RU" sz="2000" kern="1200" dirty="0" smtClean="0"/>
            <a:t>: создание </a:t>
          </a:r>
          <a:r>
            <a:rPr lang="ru-RU" sz="2000" kern="1200" dirty="0"/>
            <a:t>условий для </a:t>
          </a:r>
          <a:r>
            <a:rPr lang="ru-RU" sz="2000" kern="1200" dirty="0" smtClean="0"/>
            <a:t>активизации у  учащихся мышления и познавательного интереса, пробуждения фантазии и воображения.</a:t>
          </a:r>
          <a:endParaRPr lang="ru-RU" sz="1400" kern="1200" dirty="0"/>
        </a:p>
      </dsp:txBody>
      <dsp:txXfrm rot="-5400000">
        <a:off x="2959763" y="2710697"/>
        <a:ext cx="5159323" cy="1894292"/>
      </dsp:txXfrm>
    </dsp:sp>
    <dsp:sp modelId="{E666A611-0766-4018-A7C2-D9D49C66C90C}">
      <dsp:nvSpPr>
        <dsp:cNvPr id="0" name=""/>
        <dsp:cNvSpPr/>
      </dsp:nvSpPr>
      <dsp:spPr>
        <a:xfrm>
          <a:off x="0" y="3037090"/>
          <a:ext cx="2959762" cy="1241505"/>
        </a:xfrm>
        <a:prstGeom prst="roundRect">
          <a:avLst/>
        </a:prstGeom>
        <a:gradFill rotWithShape="0">
          <a:gsLst>
            <a:gs pos="0">
              <a:schemeClr val="accent5">
                <a:hueOff val="1563246"/>
                <a:satOff val="-13862"/>
                <a:lumOff val="0"/>
                <a:alphaOff val="0"/>
                <a:shade val="60000"/>
              </a:schemeClr>
            </a:gs>
            <a:gs pos="33000">
              <a:schemeClr val="accent5">
                <a:hueOff val="1563246"/>
                <a:satOff val="-13862"/>
                <a:lumOff val="0"/>
                <a:alphaOff val="0"/>
                <a:tint val="86500"/>
              </a:schemeClr>
            </a:gs>
            <a:gs pos="46750">
              <a:schemeClr val="accent5">
                <a:hueOff val="1563246"/>
                <a:satOff val="-13862"/>
                <a:lumOff val="0"/>
                <a:alphaOff val="0"/>
                <a:tint val="71000"/>
                <a:satMod val="112000"/>
              </a:schemeClr>
            </a:gs>
            <a:gs pos="53000">
              <a:schemeClr val="accent5">
                <a:hueOff val="1563246"/>
                <a:satOff val="-13862"/>
                <a:lumOff val="0"/>
                <a:alphaOff val="0"/>
                <a:tint val="71000"/>
                <a:satMod val="112000"/>
              </a:schemeClr>
            </a:gs>
            <a:gs pos="68000">
              <a:schemeClr val="accent5">
                <a:hueOff val="1563246"/>
                <a:satOff val="-13862"/>
                <a:lumOff val="0"/>
                <a:alphaOff val="0"/>
                <a:tint val="86000"/>
              </a:schemeClr>
            </a:gs>
            <a:gs pos="100000">
              <a:schemeClr val="accent5">
                <a:hueOff val="1563246"/>
                <a:satOff val="-13862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«Золотая маска 1 класс"</a:t>
          </a:r>
          <a:endParaRPr lang="ru-RU" sz="3100" kern="1200" dirty="0"/>
        </a:p>
      </dsp:txBody>
      <dsp:txXfrm>
        <a:off x="60605" y="3097695"/>
        <a:ext cx="2838552" cy="112029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38044B-2645-43B5-A776-BD81FC02DDE7}">
      <dsp:nvSpPr>
        <dsp:cNvPr id="0" name=""/>
        <dsp:cNvSpPr/>
      </dsp:nvSpPr>
      <dsp:spPr>
        <a:xfrm>
          <a:off x="0" y="10179"/>
          <a:ext cx="8064896" cy="819583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Организационные</a:t>
          </a:r>
          <a:endParaRPr lang="ru-RU" sz="2400" kern="1200" dirty="0"/>
        </a:p>
      </dsp:txBody>
      <dsp:txXfrm>
        <a:off x="1694937" y="10179"/>
        <a:ext cx="6369958" cy="819583"/>
      </dsp:txXfrm>
    </dsp:sp>
    <dsp:sp modelId="{72D2810A-859D-4A44-BC0C-513DE7495366}">
      <dsp:nvSpPr>
        <dsp:cNvPr id="0" name=""/>
        <dsp:cNvSpPr/>
      </dsp:nvSpPr>
      <dsp:spPr>
        <a:xfrm>
          <a:off x="81958" y="81958"/>
          <a:ext cx="1612979" cy="65566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58DBF6-6907-453A-B7C7-D22E198A8348}">
      <dsp:nvSpPr>
        <dsp:cNvPr id="0" name=""/>
        <dsp:cNvSpPr/>
      </dsp:nvSpPr>
      <dsp:spPr>
        <a:xfrm>
          <a:off x="0" y="901541"/>
          <a:ext cx="8064896" cy="819583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Обмен мнениями</a:t>
          </a:r>
          <a:endParaRPr lang="ru-RU" sz="24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1694937" y="901541"/>
        <a:ext cx="6369958" cy="819583"/>
      </dsp:txXfrm>
    </dsp:sp>
    <dsp:sp modelId="{10241D40-DFF9-4B43-B914-8EA74434C215}">
      <dsp:nvSpPr>
        <dsp:cNvPr id="0" name=""/>
        <dsp:cNvSpPr/>
      </dsp:nvSpPr>
      <dsp:spPr>
        <a:xfrm>
          <a:off x="81958" y="983499"/>
          <a:ext cx="1612979" cy="65566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119570-BE81-49D8-B06A-146EBA407656}">
      <dsp:nvSpPr>
        <dsp:cNvPr id="0" name=""/>
        <dsp:cNvSpPr/>
      </dsp:nvSpPr>
      <dsp:spPr>
        <a:xfrm>
          <a:off x="0" y="1803083"/>
          <a:ext cx="8064896" cy="819583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accent4">
                  <a:lumMod val="75000"/>
                </a:schemeClr>
              </a:solidFill>
            </a:rPr>
            <a:t>Тематические</a:t>
          </a:r>
          <a:endParaRPr lang="ru-RU" sz="2400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1694937" y="1803083"/>
        <a:ext cx="6369958" cy="819583"/>
      </dsp:txXfrm>
    </dsp:sp>
    <dsp:sp modelId="{B411624A-7F19-4473-8B4B-AA3E91E36FC8}">
      <dsp:nvSpPr>
        <dsp:cNvPr id="0" name=""/>
        <dsp:cNvSpPr/>
      </dsp:nvSpPr>
      <dsp:spPr>
        <a:xfrm>
          <a:off x="81958" y="1885041"/>
          <a:ext cx="1612979" cy="65566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033109-2CE2-47A5-949D-057A81FF71D6}">
      <dsp:nvSpPr>
        <dsp:cNvPr id="0" name=""/>
        <dsp:cNvSpPr/>
      </dsp:nvSpPr>
      <dsp:spPr>
        <a:xfrm>
          <a:off x="0" y="2704624"/>
          <a:ext cx="8064896" cy="819583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Круглый стол</a:t>
          </a:r>
          <a:endParaRPr lang="ru-RU" sz="24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1694937" y="2704624"/>
        <a:ext cx="6369958" cy="819583"/>
      </dsp:txXfrm>
    </dsp:sp>
    <dsp:sp modelId="{DF88538A-90D0-48DF-8619-EE80DD893AC9}">
      <dsp:nvSpPr>
        <dsp:cNvPr id="0" name=""/>
        <dsp:cNvSpPr/>
      </dsp:nvSpPr>
      <dsp:spPr>
        <a:xfrm>
          <a:off x="81958" y="2786583"/>
          <a:ext cx="1612979" cy="65566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B24A4C-B5C1-4857-A26A-A3E555A5CD67}">
      <dsp:nvSpPr>
        <dsp:cNvPr id="0" name=""/>
        <dsp:cNvSpPr/>
      </dsp:nvSpPr>
      <dsp:spPr>
        <a:xfrm>
          <a:off x="0" y="3606166"/>
          <a:ext cx="8064896" cy="819583"/>
        </a:xfrm>
        <a:prstGeom prst="roundRect">
          <a:avLst>
            <a:gd name="adj" fmla="val 10000"/>
          </a:avLst>
        </a:prstGeom>
        <a:solidFill>
          <a:srgbClr val="9900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Деловая игра</a:t>
          </a:r>
          <a:endParaRPr lang="ru-RU" sz="2400" kern="1200" dirty="0"/>
        </a:p>
      </dsp:txBody>
      <dsp:txXfrm>
        <a:off x="1694937" y="3606166"/>
        <a:ext cx="6369958" cy="819583"/>
      </dsp:txXfrm>
    </dsp:sp>
    <dsp:sp modelId="{88A2F090-E8F5-4458-A507-1AF794438E19}">
      <dsp:nvSpPr>
        <dsp:cNvPr id="0" name=""/>
        <dsp:cNvSpPr/>
      </dsp:nvSpPr>
      <dsp:spPr>
        <a:xfrm>
          <a:off x="81958" y="3688124"/>
          <a:ext cx="1612979" cy="65566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849C8E-B2D7-4F61-9B4A-FD1F104AE5D8}">
      <dsp:nvSpPr>
        <dsp:cNvPr id="0" name=""/>
        <dsp:cNvSpPr/>
      </dsp:nvSpPr>
      <dsp:spPr>
        <a:xfrm>
          <a:off x="0" y="4507707"/>
          <a:ext cx="8064896" cy="819583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FFFF66"/>
              </a:solidFill>
            </a:rPr>
            <a:t>Беседа с элементами игры</a:t>
          </a:r>
          <a:endParaRPr lang="ru-RU" sz="2400" kern="1200" dirty="0">
            <a:solidFill>
              <a:srgbClr val="FFFF66"/>
            </a:solidFill>
          </a:endParaRPr>
        </a:p>
      </dsp:txBody>
      <dsp:txXfrm>
        <a:off x="1694937" y="4507707"/>
        <a:ext cx="6369958" cy="819583"/>
      </dsp:txXfrm>
    </dsp:sp>
    <dsp:sp modelId="{5407D75B-7809-4E67-A649-42305B7C1463}">
      <dsp:nvSpPr>
        <dsp:cNvPr id="0" name=""/>
        <dsp:cNvSpPr/>
      </dsp:nvSpPr>
      <dsp:spPr>
        <a:xfrm>
          <a:off x="81958" y="4589666"/>
          <a:ext cx="1612979" cy="65566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DDC557-26DC-40CF-8F50-3A0F3CE1CA68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383F93-6729-4088-A7E6-CC35C7A616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8313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F6698-CE4E-47EA-8540-D6E5A8CFE923}" type="datetime1">
              <a:rPr lang="ru-RU" smtClean="0"/>
              <a:pPr/>
              <a:t>25.11.2015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med" advClick="0" advTm="15000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544CC-60C6-42DC-AE58-7BF0C464C7BB}" type="datetime1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2345E-D455-4E1B-BE15-EA9193A11C61}" type="datetime1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60DC4-1D23-49FC-A31B-580B5B1D6440}" type="datetime1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354C3-99BE-4EF0-B59E-10CC9C78CB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8BD27-7B3E-4727-B656-DD77AABE388D}" type="datetime1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354C3-99BE-4EF0-B59E-10CC9C78CB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34960-80D1-4F76-B590-6CA8F0BB3B0E}" type="datetime1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354C3-99BE-4EF0-B59E-10CC9C78CB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CCC37-3778-4EDC-8390-1BBEBF707377}" type="datetime1">
              <a:rPr lang="ru-RU" smtClean="0"/>
              <a:pPr/>
              <a:t>25.11.2015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354C3-99BE-4EF0-B59E-10CC9C78CB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170DF-FB23-4BBC-8358-D808B65BCF55}" type="datetime1">
              <a:rPr lang="ru-RU" smtClean="0"/>
              <a:pPr/>
              <a:t>25.11.2015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354C3-99BE-4EF0-B59E-10CC9C78CB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D999A-4EE8-4F53-AB71-2943C4DED4FD}" type="datetime1">
              <a:rPr lang="ru-RU" smtClean="0"/>
              <a:pPr/>
              <a:t>25.11.2015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354C3-99BE-4EF0-B59E-10CC9C78CB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wipe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B9C9B-2AA7-47DF-AEC8-04D270992FB0}" type="datetime1">
              <a:rPr lang="ru-RU" smtClean="0"/>
              <a:pPr/>
              <a:t>25.11.2015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354C3-99BE-4EF0-B59E-10CC9C78CB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wipe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F9A6-4DFF-479F-B43F-1DB1E24AA5C5}" type="datetime1">
              <a:rPr lang="ru-RU" smtClean="0"/>
              <a:pPr/>
              <a:t>25.11.2015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354C3-99BE-4EF0-B59E-10CC9C78CB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5BCEC-F0A2-44FC-ADB3-26C66A0FA260}" type="datetime1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wipe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E7E55-A670-4725-AFB9-FF9E327997C6}" type="datetime1">
              <a:rPr lang="ru-RU" smtClean="0"/>
              <a:pPr/>
              <a:t>25.11.2015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354C3-99BE-4EF0-B59E-10CC9C78CB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wipe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D312D-5C63-450F-B579-A03CFE7531B3}" type="datetime1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354C3-99BE-4EF0-B59E-10CC9C78CB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wipe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58624-18E7-419D-945A-1D9F6AFB0A0F}" type="datetime1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354C3-99BE-4EF0-B59E-10CC9C78CB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5DF5E-8F1F-4E54-AE3D-FB20ACAEB4E6}" type="datetime1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7FD5D-A0D9-448D-BDC5-C70CA6E780A0}" type="datetime1">
              <a:rPr lang="ru-RU" smtClean="0"/>
              <a:pPr/>
              <a:t>25.11.2015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AACB8-D7E9-456B-A9DD-3AF4B0BD51C4}" type="datetime1">
              <a:rPr lang="ru-RU" smtClean="0"/>
              <a:pPr/>
              <a:t>25.11.2015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B465A-A615-4AE2-90DA-56F129530130}" type="datetime1">
              <a:rPr lang="ru-RU" smtClean="0"/>
              <a:pPr/>
              <a:t>25.11.2015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B9972-0DD5-4816-856E-E5658BFE89D5}" type="datetime1">
              <a:rPr lang="ru-RU" smtClean="0"/>
              <a:pPr/>
              <a:t>25.11.2015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FAFDA-CAB7-4518-A4C6-02845B83523B}" type="datetime1">
              <a:rPr lang="ru-RU" smtClean="0"/>
              <a:pPr/>
              <a:t>25.11.2015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D843D-5927-4E2D-9C06-8F79C44F7308}" type="datetime1">
              <a:rPr lang="ru-RU" smtClean="0"/>
              <a:pPr/>
              <a:t>25.11.2015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B5E092B-B1EE-4DCC-A4E4-553C4E798653}" type="datetime1">
              <a:rPr lang="ru-RU" smtClean="0"/>
              <a:pPr/>
              <a:t>25.11.2015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 advTm="15000">
    <p:wipe dir="d"/>
  </p:transition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2DCCE-CD4B-4E64-B666-90B43C0DC9F2}" type="datetime1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354C3-99BE-4EF0-B59E-10CC9C78CB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 advClick="0" advTm="15000">
    <p:wipe dir="d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ttp://oksaaana206.ucoz.ua/_ph/1/4260799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5973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404664"/>
            <a:ext cx="7464006" cy="279573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Муниципальное бюджетное  общеобразовательное  учреждение средняя общеобразовательная школа №2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>
                <a:solidFill>
                  <a:srgbClr val="C00000"/>
                </a:solidFill>
              </a:rPr>
              <a:t/>
            </a:r>
            <a:br>
              <a:rPr lang="ru-RU" sz="2000" dirty="0">
                <a:solidFill>
                  <a:srgbClr val="C00000"/>
                </a:solidFill>
              </a:rPr>
            </a:br>
            <a:r>
              <a:rPr lang="ru-RU" sz="3100" dirty="0" smtClean="0">
                <a:solidFill>
                  <a:srgbClr val="C00000"/>
                </a:solidFill>
              </a:rPr>
              <a:t>Портфолио </a:t>
            </a:r>
            <a:br>
              <a:rPr lang="ru-RU" sz="3100" dirty="0" smtClean="0">
                <a:solidFill>
                  <a:srgbClr val="C00000"/>
                </a:solidFill>
              </a:rPr>
            </a:br>
            <a:r>
              <a:rPr lang="ru-RU" sz="3100" dirty="0" smtClean="0">
                <a:solidFill>
                  <a:srgbClr val="C00000"/>
                </a:solidFill>
              </a:rPr>
              <a:t>учителя начальных</a:t>
            </a:r>
            <a:br>
              <a:rPr lang="ru-RU" sz="3100" dirty="0" smtClean="0">
                <a:solidFill>
                  <a:srgbClr val="C00000"/>
                </a:solidFill>
              </a:rPr>
            </a:br>
            <a:r>
              <a:rPr lang="ru-RU" sz="3100" dirty="0" smtClean="0">
                <a:solidFill>
                  <a:srgbClr val="C00000"/>
                </a:solidFill>
              </a:rPr>
              <a:t>классов</a:t>
            </a:r>
            <a:endParaRPr lang="ru-RU" sz="31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3717032"/>
            <a:ext cx="7128792" cy="1800200"/>
          </a:xfrm>
        </p:spPr>
        <p:txBody>
          <a:bodyPr/>
          <a:lstStyle/>
          <a:p>
            <a:r>
              <a:rPr lang="ru-RU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Побегайленко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Натальи Анатольевны</a:t>
            </a:r>
          </a:p>
        </p:txBody>
      </p:sp>
    </p:spTree>
  </p:cSld>
  <p:clrMapOvr>
    <a:masterClrMapping/>
  </p:clrMapOvr>
  <p:transition spd="med" advClick="0" advTm="15000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C0066"/>
                </a:solidFill>
              </a:rPr>
              <a:t>Участие в профессиональных конкурсах</a:t>
            </a:r>
            <a:endParaRPr lang="ru-RU" dirty="0">
              <a:solidFill>
                <a:srgbClr val="CC0066"/>
              </a:solidFill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179512" y="1600201"/>
          <a:ext cx="8712968" cy="4886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2664296"/>
                <a:gridCol w="2430270"/>
                <a:gridCol w="2178242"/>
              </a:tblGrid>
              <a:tr h="35099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НАЗВАНИЕ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УЧРЕДИТЕЛЬ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РЕЗУЛЬТАТ</a:t>
                      </a:r>
                      <a:endParaRPr lang="ru-RU" dirty="0"/>
                    </a:p>
                  </a:txBody>
                  <a:tcPr/>
                </a:tc>
              </a:tr>
              <a:tr h="701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rebuchet MS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2005</a:t>
                      </a:r>
                      <a:endParaRPr lang="ru-RU" sz="1100"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rebuchet MS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«Учитель года Азова- 2005»</a:t>
                      </a:r>
                      <a:endParaRPr lang="ru-RU" sz="1100"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rebuchet MS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Управление образование г. Азова</a:t>
                      </a:r>
                      <a:endParaRPr lang="ru-RU" sz="1100" dirty="0"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rebuchet MS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I 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место</a:t>
                      </a:r>
                      <a:endParaRPr lang="ru-RU" sz="1100" dirty="0"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950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rebuchet MS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2005</a:t>
                      </a:r>
                      <a:endParaRPr lang="ru-RU" sz="1100" dirty="0"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rebuchet MS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«Учитель Дона-2005»</a:t>
                      </a:r>
                      <a:endParaRPr lang="ru-RU" sz="1100" dirty="0"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rebuchet MS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Министерство общего и профессионального образования Ростовской области</a:t>
                      </a:r>
                      <a:endParaRPr lang="ru-RU" sz="1100" dirty="0"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rebuchet MS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Специальный приз</a:t>
                      </a:r>
                      <a:endParaRPr lang="ru-RU" sz="1100" dirty="0"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12950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rebuchet MS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2010</a:t>
                      </a:r>
                      <a:endParaRPr lang="ru-RU" sz="1100" dirty="0"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rebuchet MS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«Учитель Дона- 2010»</a:t>
                      </a:r>
                      <a:endParaRPr lang="ru-RU" sz="1100" dirty="0"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rebuchet MS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Министерство общего и профессионального образования Ростовской области</a:t>
                      </a:r>
                      <a:endParaRPr lang="ru-RU" sz="1100"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rebuchet MS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I 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место в номинации «Воспитатель»</a:t>
                      </a:r>
                      <a:endParaRPr lang="ru-RU" sz="1100" dirty="0"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385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2013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Конкурс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на лучшую методическую разработку урока «Мои права»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rebuchet MS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Управление образование г. Азова</a:t>
                      </a:r>
                      <a:endParaRPr lang="ru-RU" sz="1100" dirty="0"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rebuchet MS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I 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место</a:t>
                      </a:r>
                      <a:endParaRPr lang="ru-RU" sz="1100" dirty="0"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ransition spd="med" advClick="0" advTm="15000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наташины дела\класс 1 б\05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124744"/>
            <a:ext cx="3600400" cy="244827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Педагогическая философия или размышления о…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435280" cy="525662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        Говоря о своей педагогической деятельности у 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        меня возникает двоякое чувство. С одной 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        стороны- я воспитатель, с 11- летним стажем, а с 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        другой учитель, который набрал второй раз свой 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        первый класс. Как легко всем говорить, что эти 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        профессии очень похожи, ведь называются они 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        педагог. Казалось, что изучив возрастную 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        психологию, методики, инновационные технологии я готова к работе.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А я до сих пор не знаю, что нашла и что потеряла. Ведь когда знакомилась со своими первоклассниками была твердо уверена, что предложу им только самое лучшее, не скачусь до банального…  но…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Когда я набрала своих детей,  поняла, что я первая, кому они сейчас доверяют, иногда даже больше чем своим родителям. А почему?</a:t>
            </a:r>
            <a:b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Наверное потому, что они родителей уже «ловили», на несоответствии требований к себе и ним. Ведь родители часто учат одному, а сами поступают по- другому, твердо веря в свою правоту и все от огромной любви к свои чадам.</a:t>
            </a:r>
            <a:b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ransition spd="med" advClick="0" advTm="15000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3268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Какая ответственность лежит на моих плечах. Ведь если ребенок получит разочарование еще и во мне…</a:t>
            </a:r>
            <a:b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Мне кажется, что одним из главных качеств  учителя должно быть  умение признавать свое несовершенство. Ведь как только я признаю свое совершенство, я перестаю  быть Учителем.  Мне кажется, что слово учитель произошло от слово «учиться», т.е. это человек, который всегда и у всех учится, познает окружающую действительность. Вместе с детьми мы познаем , учимся делать нравственный выбор. И я заранее не знаю правильного ответа.</a:t>
            </a:r>
            <a:b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Сейчас я понимаю, что учимся мы все вместе, в первом классе первый раз: и я, и дети, и родители. Не стесняюсь признавать свои ошибки, стремлюсь  понять каждого, но самое главное я наконец открыла для себя смысл выражения Сократа «Я знаю, что я ничего не знаю»</a:t>
            </a:r>
            <a:b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вот когда я начну думать по- другому…я потеряю Учителя в себе.</a:t>
            </a:r>
            <a:b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Именно поэтому мое </a:t>
            </a:r>
            <a:r>
              <a:rPr lang="ru-RU" sz="36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педагогическое кредо: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«Многому я научился у своих наставников,</a:t>
            </a:r>
            <a:br>
              <a:rPr lang="ru-RU" sz="5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ещё более – у своих товарищей,</a:t>
            </a:r>
            <a:br>
              <a:rPr lang="ru-RU" sz="5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 более всего – у своих учеников».</a:t>
            </a:r>
            <a:br>
              <a:rPr lang="ru-RU" sz="5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</a:t>
            </a:r>
            <a:r>
              <a:rPr lang="en-US" sz="51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Талмуда</a:t>
            </a:r>
            <a:endParaRPr lang="ru-RU" sz="5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 descr="http://dizim.ru/wp-content/uploads/2010/11/klipart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5085184"/>
            <a:ext cx="1343025" cy="105727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  <a:reflection blurRad="6350" stA="50000" endA="300" endPos="55500" dist="50800" dir="5400000" sy="-100000" algn="bl" rotWithShape="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ransition spd="med" advClick="0" advTm="15000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chool21.edu.yar.ru/planeta_znaniy_w400_h300.pn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124744"/>
            <a:ext cx="381000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C00000"/>
                </a:solidFill>
              </a:rPr>
              <a:t>Учебно</a:t>
            </a:r>
            <a:r>
              <a:rPr lang="ru-RU" dirty="0" smtClean="0">
                <a:solidFill>
                  <a:srgbClr val="C00000"/>
                </a:solidFill>
              </a:rPr>
              <a:t>- методический комплект литературы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24544" y="1124744"/>
            <a:ext cx="9468544" cy="5184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/>
              <a:t>                                                               «Планета знаний» </a:t>
            </a:r>
            <a:r>
              <a:rPr lang="ru-RU" sz="2000" dirty="0" smtClean="0"/>
              <a:t>- это учебно-методический </a:t>
            </a:r>
          </a:p>
          <a:p>
            <a:pPr>
              <a:buNone/>
            </a:pPr>
            <a:r>
              <a:rPr lang="ru-RU" sz="2000" dirty="0" smtClean="0"/>
              <a:t>                                                              комплект (УМК) для начальной школы. В </a:t>
            </a:r>
          </a:p>
          <a:p>
            <a:pPr>
              <a:buNone/>
            </a:pPr>
            <a:r>
              <a:rPr lang="ru-RU" sz="2000" dirty="0" smtClean="0"/>
              <a:t>                                                              комплекте полностью реализован </a:t>
            </a:r>
          </a:p>
          <a:p>
            <a:pPr>
              <a:buNone/>
            </a:pPr>
            <a:r>
              <a:rPr lang="ru-RU" sz="2000" dirty="0" smtClean="0"/>
              <a:t>                                                             Федеральный государственный </a:t>
            </a:r>
          </a:p>
          <a:p>
            <a:pPr>
              <a:buNone/>
            </a:pPr>
            <a:r>
              <a:rPr lang="ru-RU" sz="2000" dirty="0" smtClean="0"/>
              <a:t>                                                              образовательный стандарт начального общего</a:t>
            </a:r>
          </a:p>
          <a:p>
            <a:pPr>
              <a:buNone/>
            </a:pPr>
            <a:r>
              <a:rPr lang="ru-RU" sz="2000" dirty="0" smtClean="0"/>
              <a:t>                                                              образования и воплощены идеи модернизации российского образования. </a:t>
            </a:r>
            <a:br>
              <a:rPr lang="ru-RU" sz="2000" dirty="0" smtClean="0"/>
            </a:br>
            <a:r>
              <a:rPr lang="ru-RU" sz="2000" dirty="0" smtClean="0"/>
              <a:t>Руководитель авторского коллектива И.А. Петрова.</a:t>
            </a:r>
            <a:r>
              <a:rPr lang="ru-RU" sz="2000" i="1" dirty="0" smtClean="0"/>
              <a:t> </a:t>
            </a:r>
          </a:p>
          <a:p>
            <a:pPr>
              <a:buNone/>
            </a:pPr>
            <a:r>
              <a:rPr lang="ru-RU" sz="2000" dirty="0" smtClean="0"/>
              <a:t>      Содержание, структура и организация учебного материала, дидактический, методический аппарат учебников в УМК «Планета знаний» направлены на достижение личностных, </a:t>
            </a:r>
            <a:r>
              <a:rPr lang="ru-RU" sz="2000" dirty="0" err="1" smtClean="0"/>
              <a:t>метапредметных</a:t>
            </a:r>
            <a:r>
              <a:rPr lang="ru-RU" sz="2000" dirty="0" smtClean="0"/>
              <a:t> и предметных результатов развития ученика на основе усвоения универсальных учебных действий (УУД) и обеспечивают важнейшее требование новых образовательных стандартов — сформировать положительную мотивацию к получению знаний</a:t>
            </a:r>
            <a:endParaRPr lang="ru-RU" sz="2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ransition spd="med" advClick="0" advTm="15000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156" name="AutoShape 12"/>
          <p:cNvSpPr>
            <a:spLocks noChangeArrowheads="1"/>
          </p:cNvSpPr>
          <p:nvPr/>
        </p:nvSpPr>
        <p:spPr bwMode="auto">
          <a:xfrm>
            <a:off x="3347864" y="2780928"/>
            <a:ext cx="2495550" cy="1647825"/>
          </a:xfrm>
          <a:prstGeom prst="roundRect">
            <a:avLst>
              <a:gd name="adj" fmla="val 16667"/>
            </a:avLst>
          </a:prstGeom>
          <a:solidFill>
            <a:srgbClr val="C0504D"/>
          </a:solidFill>
          <a:ln w="127000" cmpd="dbl">
            <a:solidFill>
              <a:srgbClr val="C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ru-RU" sz="2000" kern="10" dirty="0" smtClean="0">
              <a:ln w="19050">
                <a:solidFill>
                  <a:srgbClr val="99CCFF"/>
                </a:solidFill>
                <a:round/>
                <a:headEnd/>
                <a:tailEnd/>
              </a:ln>
            </a:endParaRPr>
          </a:p>
          <a:p>
            <a:pPr algn="ctr"/>
            <a:r>
              <a:rPr lang="ru-RU" sz="2000" kern="1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Образовательные </a:t>
            </a:r>
          </a:p>
          <a:p>
            <a:pPr algn="ctr"/>
            <a:r>
              <a:rPr lang="ru-RU" sz="2000" kern="1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технологии</a:t>
            </a:r>
            <a:endParaRPr lang="ru-RU" sz="2000" kern="1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155" name="WordArt 11"/>
          <p:cNvSpPr>
            <a:spLocks noChangeArrowheads="1" noChangeShapeType="1" noTextEdit="1"/>
          </p:cNvSpPr>
          <p:nvPr/>
        </p:nvSpPr>
        <p:spPr bwMode="auto">
          <a:xfrm>
            <a:off x="1691680" y="3068960"/>
            <a:ext cx="23241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>
            <a:off x="177800" y="620713"/>
            <a:ext cx="1895475" cy="714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6152" name="AutoShape 8"/>
          <p:cNvSpPr>
            <a:spLocks noChangeArrowheads="1"/>
          </p:cNvSpPr>
          <p:nvPr/>
        </p:nvSpPr>
        <p:spPr bwMode="auto">
          <a:xfrm>
            <a:off x="3563888" y="1196752"/>
            <a:ext cx="2190750" cy="13430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999999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0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проблемно-</a:t>
            </a:r>
          </a:p>
          <a:p>
            <a:pPr algn="ctr"/>
            <a:r>
              <a:rPr lang="ru-RU" sz="20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диалогическая</a:t>
            </a:r>
          </a:p>
          <a:p>
            <a:pPr algn="ctr"/>
            <a:r>
              <a:rPr lang="ru-RU" sz="20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технология</a:t>
            </a:r>
            <a:endParaRPr lang="ru-RU" sz="2000" b="1" kern="1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151" name="WordArt 7"/>
          <p:cNvSpPr>
            <a:spLocks noChangeArrowheads="1" noChangeShapeType="1" noTextEdit="1"/>
          </p:cNvSpPr>
          <p:nvPr/>
        </p:nvSpPr>
        <p:spPr bwMode="auto">
          <a:xfrm>
            <a:off x="3149600" y="793750"/>
            <a:ext cx="1857375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6145" name="AutoShape 1"/>
          <p:cNvSpPr>
            <a:spLocks noChangeArrowheads="1"/>
          </p:cNvSpPr>
          <p:nvPr/>
        </p:nvSpPr>
        <p:spPr bwMode="auto">
          <a:xfrm>
            <a:off x="6300192" y="2924944"/>
            <a:ext cx="2520280" cy="13747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2A1C7"/>
              </a:gs>
              <a:gs pos="50000">
                <a:srgbClr val="E5DFEC"/>
              </a:gs>
              <a:gs pos="100000">
                <a:srgbClr val="B2A1C7"/>
              </a:gs>
            </a:gsLst>
            <a:lin ang="18900000" scaled="1"/>
          </a:gradFill>
          <a:ln w="12700">
            <a:solidFill>
              <a:schemeClr val="tx1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000" b="1" kern="1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здоровьесберегающее</a:t>
            </a:r>
            <a:endParaRPr lang="ru-RU" sz="2000" b="1" kern="1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0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обучение</a:t>
            </a:r>
            <a:endParaRPr lang="ru-RU" sz="2000" b="1" kern="1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395536" y="4725144"/>
            <a:ext cx="2448272" cy="14401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2A1C7"/>
              </a:gs>
              <a:gs pos="50000">
                <a:srgbClr val="E5DFEC"/>
              </a:gs>
              <a:gs pos="100000">
                <a:srgbClr val="B2A1C7"/>
              </a:gs>
            </a:gsLst>
            <a:lin ang="18900000" scaled="1"/>
          </a:gradFill>
          <a:ln w="12700">
            <a:solidFill>
              <a:schemeClr val="tx1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ru-RU" sz="2000" b="1" kern="10" dirty="0" smtClean="0">
              <a:ln w="1905">
                <a:noFill/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000" b="1" kern="10" dirty="0" smtClean="0">
                <a:ln w="1905">
                  <a:noFill/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информационные</a:t>
            </a:r>
          </a:p>
          <a:p>
            <a:pPr algn="ctr"/>
            <a:r>
              <a:rPr lang="ru-RU" sz="2000" b="1" kern="10" dirty="0" smtClean="0">
                <a:ln w="1905">
                  <a:noFill/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технологии</a:t>
            </a:r>
            <a:endParaRPr lang="ru-RU" sz="2000" b="1" kern="10" dirty="0">
              <a:ln w="1905">
                <a:noFill/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158" name="WordArt 14"/>
          <p:cNvSpPr>
            <a:spLocks noChangeArrowheads="1" noChangeShapeType="1" noTextEdit="1"/>
          </p:cNvSpPr>
          <p:nvPr/>
        </p:nvSpPr>
        <p:spPr bwMode="auto">
          <a:xfrm>
            <a:off x="-288925" y="5249863"/>
            <a:ext cx="2038350" cy="828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6153" name="WordArt 9"/>
          <p:cNvSpPr>
            <a:spLocks noChangeArrowheads="1" noChangeShapeType="1" noTextEdit="1"/>
          </p:cNvSpPr>
          <p:nvPr/>
        </p:nvSpPr>
        <p:spPr bwMode="auto">
          <a:xfrm>
            <a:off x="3654425" y="5180013"/>
            <a:ext cx="2009775" cy="796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467544" y="2924944"/>
            <a:ext cx="2376264" cy="13430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2A1C7"/>
              </a:gs>
              <a:gs pos="50000">
                <a:srgbClr val="E5DFEC"/>
              </a:gs>
              <a:gs pos="100000">
                <a:srgbClr val="B2A1C7"/>
              </a:gs>
            </a:gsLst>
            <a:lin ang="18900000" scaled="1"/>
          </a:gradFill>
          <a:ln w="12700">
            <a:solidFill>
              <a:schemeClr val="tx1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0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технология</a:t>
            </a:r>
          </a:p>
          <a:p>
            <a:pPr algn="ctr"/>
            <a:r>
              <a:rPr lang="ru-RU" sz="20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мини- исследования</a:t>
            </a:r>
            <a:endParaRPr lang="ru-RU" sz="2000" b="1" kern="1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6444208" y="4725144"/>
            <a:ext cx="2448272" cy="14401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2A1C7"/>
              </a:gs>
              <a:gs pos="50000">
                <a:srgbClr val="E5DFEC"/>
              </a:gs>
              <a:gs pos="100000">
                <a:srgbClr val="B2A1C7"/>
              </a:gs>
            </a:gsLst>
            <a:lin ang="18900000" scaled="1"/>
          </a:gradFill>
          <a:ln w="12700">
            <a:solidFill>
              <a:schemeClr val="tx1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ru-RU" sz="2000" b="1" kern="1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000" b="1" kern="1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разноуровневое</a:t>
            </a:r>
            <a:r>
              <a:rPr lang="ru-RU" sz="20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ru-RU" sz="20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обучение</a:t>
            </a:r>
            <a:endParaRPr lang="ru-RU" sz="2000" b="1" kern="1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157" name="WordArt 13"/>
          <p:cNvSpPr>
            <a:spLocks noChangeArrowheads="1" noChangeShapeType="1" noTextEdit="1"/>
          </p:cNvSpPr>
          <p:nvPr/>
        </p:nvSpPr>
        <p:spPr bwMode="auto">
          <a:xfrm>
            <a:off x="-679450" y="2921000"/>
            <a:ext cx="2047875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6154" name="WordArt 10"/>
          <p:cNvSpPr>
            <a:spLocks noChangeArrowheads="1" noChangeShapeType="1" noTextEdit="1"/>
          </p:cNvSpPr>
          <p:nvPr/>
        </p:nvSpPr>
        <p:spPr bwMode="auto">
          <a:xfrm>
            <a:off x="4035425" y="2921000"/>
            <a:ext cx="2066925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0" y="164709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Используемые образовательные технологии: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61" name="Rectangle 1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62" name="Rectangle 1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AutoShape 2"/>
          <p:cNvSpPr>
            <a:spLocks noGrp="1" noChangeArrowheads="1"/>
          </p:cNvSpPr>
          <p:nvPr>
            <p:ph idx="1"/>
          </p:nvPr>
        </p:nvSpPr>
        <p:spPr bwMode="auto">
          <a:xfrm>
            <a:off x="3275856" y="4725144"/>
            <a:ext cx="2736304" cy="14401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2A1C7"/>
              </a:gs>
              <a:gs pos="50000">
                <a:srgbClr val="E5DFEC"/>
              </a:gs>
              <a:gs pos="100000">
                <a:srgbClr val="B2A1C7"/>
              </a:gs>
            </a:gsLst>
            <a:lin ang="18900000" scaled="1"/>
          </a:gradFill>
          <a:ln w="12700">
            <a:solidFill>
              <a:schemeClr val="tx1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ctr">
              <a:buNone/>
            </a:pPr>
            <a:endParaRPr lang="ru-RU" sz="2000" b="1" kern="1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None/>
            </a:pPr>
            <a:r>
              <a:rPr lang="ru-RU" sz="20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проектные методы</a:t>
            </a:r>
          </a:p>
          <a:p>
            <a:pPr algn="ctr">
              <a:buNone/>
            </a:pPr>
            <a:r>
              <a:rPr lang="ru-RU" sz="20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обучения</a:t>
            </a:r>
            <a:endParaRPr lang="ru-RU" sz="2000" b="1" kern="1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ransition spd="med" advClick="0" advTm="15000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Образовательные технологии в моей работе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323528" y="1535112"/>
            <a:ext cx="4173860" cy="750887"/>
          </a:xfrm>
        </p:spPr>
        <p:txBody>
          <a:bodyPr>
            <a:noAutofit/>
          </a:bodyPr>
          <a:lstStyle/>
          <a:p>
            <a:r>
              <a:rPr lang="ru-RU" sz="2000" dirty="0" smtClean="0"/>
              <a:t>История Москвы</a:t>
            </a:r>
            <a:endParaRPr lang="ru-RU" sz="2000" dirty="0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3"/>
          </p:nvPr>
        </p:nvSpPr>
        <p:spPr>
          <a:xfrm>
            <a:off x="4499992" y="1535112"/>
            <a:ext cx="4644007" cy="750887"/>
          </a:xfrm>
        </p:spPr>
        <p:txBody>
          <a:bodyPr>
            <a:noAutofit/>
          </a:bodyPr>
          <a:lstStyle/>
          <a:p>
            <a:r>
              <a:rPr lang="ru-RU" sz="2000" dirty="0" smtClean="0"/>
              <a:t>дыхательная гимнастика</a:t>
            </a:r>
            <a:endParaRPr lang="ru-RU" sz="2000" dirty="0"/>
          </a:p>
        </p:txBody>
      </p:sp>
      <p:pic>
        <p:nvPicPr>
          <p:cNvPr id="1026" name="Picture 2" descr="D:\наташины дела\2012-03-18 класс 1 б\класс 1 б 00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457200" y="2729111"/>
            <a:ext cx="4040188" cy="3030141"/>
          </a:xfrm>
          <a:prstGeom prst="rect">
            <a:avLst/>
          </a:prstGeom>
          <a:noFill/>
        </p:spPr>
      </p:pic>
      <p:pic>
        <p:nvPicPr>
          <p:cNvPr id="1027" name="Picture 3" descr="D:\наташины дела\класс 1 б\100_039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 bwMode="auto">
          <a:xfrm>
            <a:off x="4645025" y="2728516"/>
            <a:ext cx="4041775" cy="3031331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ransition spd="med" advClick="0" advTm="1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85169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Образовательные технологии в моей работе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Мини- исследование «какие были динозавры»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498975" cy="750887"/>
          </a:xfrm>
        </p:spPr>
        <p:txBody>
          <a:bodyPr>
            <a:noAutofit/>
          </a:bodyPr>
          <a:lstStyle/>
          <a:p>
            <a:r>
              <a:rPr lang="ru-RU" sz="2000" dirty="0" smtClean="0"/>
              <a:t>«в гостях у пластилиновой сказки»</a:t>
            </a:r>
            <a:endParaRPr lang="ru-RU" sz="2000" dirty="0"/>
          </a:p>
        </p:txBody>
      </p:sp>
      <p:pic>
        <p:nvPicPr>
          <p:cNvPr id="2050" name="Picture 2" descr="D:\наташины дела\класс 1 б\100_037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457200" y="2729111"/>
            <a:ext cx="4040188" cy="3030141"/>
          </a:xfrm>
          <a:prstGeom prst="rect">
            <a:avLst/>
          </a:prstGeom>
          <a:noFill/>
        </p:spPr>
      </p:pic>
      <p:pic>
        <p:nvPicPr>
          <p:cNvPr id="2051" name="Picture 3" descr="D:\наташины дела\класс 1 б\100_035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 bwMode="auto">
          <a:xfrm>
            <a:off x="4645025" y="2728516"/>
            <a:ext cx="4041775" cy="3031331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ransition spd="med" advClick="0" advTm="1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Образовательные технологии в моей работе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«Наши старшие друзья»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«Кто такие бабочки»</a:t>
            </a:r>
            <a:endParaRPr lang="ru-RU" dirty="0"/>
          </a:p>
        </p:txBody>
      </p:sp>
      <p:pic>
        <p:nvPicPr>
          <p:cNvPr id="3074" name="Picture 2" descr="D:\наташины дела\класс 1 б\100_063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457200" y="2729111"/>
            <a:ext cx="4040188" cy="3030141"/>
          </a:xfrm>
          <a:prstGeom prst="rect">
            <a:avLst/>
          </a:prstGeom>
          <a:noFill/>
        </p:spPr>
      </p:pic>
      <p:pic>
        <p:nvPicPr>
          <p:cNvPr id="3075" name="Picture 3" descr="D:\наташины дела\класс 1 б\100_068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 bwMode="auto">
          <a:xfrm>
            <a:off x="4645025" y="2728516"/>
            <a:ext cx="4041775" cy="3031331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ransition spd="med" advClick="0" advTm="1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92211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Работа над темой по самообразованию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«</a:t>
            </a:r>
            <a:r>
              <a:rPr lang="ru-RU" dirty="0" err="1" smtClean="0"/>
              <a:t>Системно-деятельностный</a:t>
            </a:r>
            <a:r>
              <a:rPr lang="ru-RU" dirty="0" smtClean="0"/>
              <a:t> подход в обучении младших школьников в условиях реализации ФГОС»</a:t>
            </a: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Цель: </a:t>
            </a:r>
            <a:r>
              <a:rPr lang="ru-RU" sz="2000" dirty="0" smtClean="0"/>
              <a:t>Овладеть образовательными технологиями </a:t>
            </a:r>
            <a:r>
              <a:rPr lang="ru-RU" sz="2000" dirty="0" err="1" smtClean="0"/>
              <a:t>деятельностного</a:t>
            </a:r>
            <a:r>
              <a:rPr lang="ru-RU" sz="2000" dirty="0" smtClean="0"/>
              <a:t>  типа для дальнейшего применения в своей педагогической деятельности.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Ожидаемые результаты:</a:t>
            </a:r>
            <a:r>
              <a:rPr lang="ru-RU" sz="2000" dirty="0" smtClean="0"/>
              <a:t> 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Повышение успеваемости и уровня </a:t>
            </a:r>
            <a:r>
              <a:rPr lang="ru-RU" sz="2000" dirty="0" err="1" smtClean="0"/>
              <a:t>обученности</a:t>
            </a:r>
            <a:r>
              <a:rPr lang="ru-RU" sz="2000" dirty="0" smtClean="0"/>
              <a:t> учащихся;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Повышение интереса учащихся к различным видам деятельности.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ransition spd="med" advClick="0" advTm="1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Публичные выступления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980729"/>
          <a:ext cx="8229600" cy="5665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0424"/>
                <a:gridCol w="3672408"/>
                <a:gridCol w="2016224"/>
                <a:gridCol w="1810544"/>
              </a:tblGrid>
              <a:tr h="68549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год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тема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место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Кол-во слушателей</a:t>
                      </a:r>
                      <a:endParaRPr lang="ru-RU" sz="2000" dirty="0"/>
                    </a:p>
                  </a:txBody>
                  <a:tcPr/>
                </a:tc>
              </a:tr>
              <a:tr h="14591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2012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+mn-lt"/>
                          <a:ea typeface="Times New Roman"/>
                          <a:cs typeface="Times New Roman"/>
                        </a:rPr>
                        <a:t>Доклад </a:t>
                      </a: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«Системно- </a:t>
                      </a:r>
                      <a:r>
                        <a:rPr lang="ru-RU" sz="2000" dirty="0" err="1">
                          <a:latin typeface="+mn-lt"/>
                          <a:ea typeface="Times New Roman"/>
                          <a:cs typeface="Times New Roman"/>
                        </a:rPr>
                        <a:t>деятельностный</a:t>
                      </a: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 подход в обучении  на примере УМК «Планета Знаний»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+mn-lt"/>
                          <a:ea typeface="Times New Roman"/>
                          <a:cs typeface="Times New Roman"/>
                        </a:rPr>
                        <a:t>Педагогический совет  МБОУ СОШ № 2 г. Азова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+mn-lt"/>
                          <a:ea typeface="Times New Roman"/>
                          <a:cs typeface="Times New Roman"/>
                        </a:rPr>
                        <a:t>Педагогический коллектив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+mn-lt"/>
                          <a:ea typeface="Times New Roman"/>
                          <a:cs typeface="Times New Roman"/>
                        </a:rPr>
                        <a:t>(30человек</a:t>
                      </a: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/>
                </a:tc>
              </a:tr>
              <a:tr h="17281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2013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+mn-lt"/>
                          <a:ea typeface="Times New Roman"/>
                          <a:cs typeface="Times New Roman"/>
                        </a:rPr>
                        <a:t>Доклад </a:t>
                      </a: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«Технология организации урока на основе принципов </a:t>
                      </a:r>
                      <a:r>
                        <a:rPr lang="ru-RU" sz="2000" dirty="0" err="1">
                          <a:latin typeface="+mn-lt"/>
                          <a:ea typeface="Times New Roman"/>
                          <a:cs typeface="Times New Roman"/>
                        </a:rPr>
                        <a:t>Здоровьесберегающей</a:t>
                      </a: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 педагогики» 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+mn-lt"/>
                          <a:ea typeface="Times New Roman"/>
                          <a:cs typeface="Times New Roman"/>
                        </a:rPr>
                        <a:t>Педагогический совет  МБОУ СОШ № 2 г. Азова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+mn-lt"/>
                          <a:ea typeface="Times New Roman"/>
                          <a:cs typeface="Times New Roman"/>
                        </a:rPr>
                        <a:t>Педагогический </a:t>
                      </a: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коллектив, родители обучающихся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+mn-lt"/>
                          <a:ea typeface="Times New Roman"/>
                          <a:cs typeface="Times New Roman"/>
                        </a:rPr>
                        <a:t>(45 </a:t>
                      </a: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человек)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357650">
                <a:tc>
                  <a:txBody>
                    <a:bodyPr/>
                    <a:lstStyle/>
                    <a:p>
                      <a:r>
                        <a:rPr lang="ru-RU" dirty="0" smtClean="0"/>
                        <a:t>2014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Мастер-класс «Системно- </a:t>
                      </a:r>
                      <a:r>
                        <a:rPr lang="ru-RU" sz="2000" dirty="0" err="1" smtClean="0"/>
                        <a:t>деятельностный</a:t>
                      </a:r>
                      <a:r>
                        <a:rPr lang="ru-RU" sz="2000" dirty="0" smtClean="0"/>
                        <a:t> подход в обучении»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+mn-lt"/>
                          <a:ea typeface="Times New Roman"/>
                          <a:cs typeface="Times New Roman"/>
                        </a:rPr>
                        <a:t>Педагогический совет  МБОУ СОШ № 2 г. Азова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Педагогический коллектив,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+mn-lt"/>
                          <a:ea typeface="Times New Roman"/>
                          <a:cs typeface="Times New Roman"/>
                        </a:rPr>
                        <a:t>(30 </a:t>
                      </a: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человек)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ransition spd="med" advClick="0" advTm="15000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Содержание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Общие сведения об учителе.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Научно- методическая деятельность учителя.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Результативность педагогической деятельности.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Внеклассная деятельность.</a:t>
            </a:r>
          </a:p>
          <a:p>
            <a:pPr>
              <a:buFont typeface="Wingdings" pitchFamily="2" charset="2"/>
              <a:buChar char="Ø"/>
            </a:pPr>
            <a:r>
              <a:rPr lang="ru-RU" dirty="0" err="1" smtClean="0"/>
              <a:t>Учебно</a:t>
            </a:r>
            <a:r>
              <a:rPr lang="ru-RU" dirty="0" smtClean="0"/>
              <a:t> –материальная база.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Заключение.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pic>
        <p:nvPicPr>
          <p:cNvPr id="6" name="Рисунок 5" descr="C:\Users\Acer\Downloads\75240_html_m1b32a155.pn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6056" y="5085184"/>
            <a:ext cx="36449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ransition spd="med" advClick="0" advTm="15000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rmAutofit/>
          </a:bodyPr>
          <a:lstStyle/>
          <a:p>
            <a:r>
              <a:rPr lang="ru-RU" dirty="0" smtClean="0"/>
              <a:t>Открытые уроки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196752"/>
          <a:ext cx="8229600" cy="525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4440"/>
                <a:gridCol w="2880320"/>
                <a:gridCol w="2016224"/>
                <a:gridCol w="2458616"/>
              </a:tblGrid>
              <a:tr h="7345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Форма проведения, уровень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Название мероприятия, (тема)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Слушатели</a:t>
                      </a:r>
                    </a:p>
                  </a:txBody>
                  <a:tcPr marL="68580" marR="68580" marT="0" marB="0"/>
                </a:tc>
              </a:tr>
              <a:tr h="4857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2010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+mn-lt"/>
                          <a:ea typeface="Times New Roman"/>
                          <a:cs typeface="Times New Roman"/>
                        </a:rPr>
                        <a:t>Открытый урок на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+mn-lt"/>
                          <a:ea typeface="Times New Roman"/>
                          <a:cs typeface="Times New Roman"/>
                        </a:rPr>
                        <a:t>Региональном  уровне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+mn-lt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Звезды и созвездия»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+mn-lt"/>
                          <a:ea typeface="Times New Roman"/>
                          <a:cs typeface="Times New Roman"/>
                        </a:rPr>
                        <a:t>Курсов </a:t>
                      </a: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повышения </a:t>
                      </a:r>
                      <a:r>
                        <a:rPr lang="ru-RU" sz="2000" dirty="0" smtClean="0">
                          <a:latin typeface="+mn-lt"/>
                          <a:ea typeface="Times New Roman"/>
                          <a:cs typeface="Times New Roman"/>
                        </a:rPr>
                        <a:t>квалификации, учителя, администрация гимназии г. Ростова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57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2011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+mn-lt"/>
                          <a:ea typeface="Times New Roman"/>
                          <a:cs typeface="Times New Roman"/>
                        </a:rPr>
                        <a:t>Открытый </a:t>
                      </a: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урок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+mn-lt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Буква Ч, звук </a:t>
                      </a:r>
                      <a:r>
                        <a:rPr lang="en-US" sz="2000" dirty="0">
                          <a:latin typeface="+mn-lt"/>
                          <a:ea typeface="Times New Roman"/>
                          <a:cs typeface="Times New Roman"/>
                        </a:rPr>
                        <a:t>[</a:t>
                      </a: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ч</a:t>
                      </a:r>
                      <a:r>
                        <a:rPr lang="en-US" sz="2000" dirty="0">
                          <a:latin typeface="+mn-lt"/>
                          <a:ea typeface="Times New Roman"/>
                          <a:cs typeface="Times New Roman"/>
                        </a:rPr>
                        <a:t>]</a:t>
                      </a: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»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+mn-lt"/>
                          <a:ea typeface="Times New Roman"/>
                          <a:cs typeface="Times New Roman"/>
                        </a:rPr>
                        <a:t>Администрация школы МБОУ СОШ № 2 г. Азова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4857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Times New Roman"/>
                          <a:cs typeface="Times New Roman"/>
                        </a:rPr>
                        <a:t>2011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+mn-lt"/>
                          <a:ea typeface="Times New Roman"/>
                          <a:cs typeface="Times New Roman"/>
                        </a:rPr>
                        <a:t>Открытый урок на муниципальном уровне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+mn-lt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Наша страна- Россия»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+mn-lt"/>
                          <a:ea typeface="Times New Roman"/>
                          <a:cs typeface="Times New Roman"/>
                        </a:rPr>
                        <a:t>Слушатели курсов ИПК и ПРО</a:t>
                      </a:r>
                      <a:r>
                        <a:rPr lang="ru-RU" sz="20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 smtClean="0">
                          <a:latin typeface="+mn-lt"/>
                          <a:ea typeface="Times New Roman"/>
                          <a:cs typeface="Times New Roman"/>
                        </a:rPr>
                        <a:t>г</a:t>
                      </a: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2000" dirty="0" smtClean="0">
                          <a:latin typeface="+mn-lt"/>
                          <a:ea typeface="Times New Roman"/>
                          <a:cs typeface="Times New Roman"/>
                        </a:rPr>
                        <a:t>Ростова, администрация, 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ransition spd="med" advClick="0" advTm="15000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Открытые уроки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82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Форма проведения, уровень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Название мероприятия, (тема)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Слушатели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+mn-lt"/>
                          <a:ea typeface="Times New Roman"/>
                          <a:cs typeface="Times New Roman"/>
                        </a:rPr>
                        <a:t>2014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+mn-lt"/>
                          <a:ea typeface="Times New Roman"/>
                          <a:cs typeface="Times New Roman"/>
                        </a:rPr>
                        <a:t>Открытый урок на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+mn-lt"/>
                          <a:ea typeface="Times New Roman"/>
                          <a:cs typeface="Times New Roman"/>
                        </a:rPr>
                        <a:t>муниципальном  уровне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+mn-lt"/>
                          <a:ea typeface="Times New Roman"/>
                          <a:cs typeface="Times New Roman"/>
                        </a:rPr>
                        <a:t>Басня «Слон и Моська»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+mn-lt"/>
                          <a:ea typeface="Times New Roman"/>
                          <a:cs typeface="Times New Roman"/>
                        </a:rPr>
                        <a:t>Учителя, администрация г. Азова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p:transition spd="med" advClick="0" advTm="15000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Внеурочная деятельность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2011-2012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  <p:transition spd="med" advClick="0" advTm="15000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Внеурочная деятельность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2012-2013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  <p:transition spd="med" advClick="0" advTm="15000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Внеурочная деятельность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2013-2014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  <p:transition spd="med" advClick="0" advTm="15000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Внеурочная деятельность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2015-2016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  <p:transition spd="med" advClick="0" advTm="15000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C0066"/>
                </a:solidFill>
              </a:rPr>
              <a:t>Открытые внеклассные мероприятия</a:t>
            </a:r>
            <a:endParaRPr lang="ru-RU" dirty="0">
              <a:solidFill>
                <a:srgbClr val="CC0066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1196752"/>
            <a:ext cx="6984776" cy="864096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B050"/>
                </a:solidFill>
              </a:rPr>
              <a:t>Посвящение в первоклассники 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2132856"/>
            <a:ext cx="6264696" cy="9361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Новогодняя сказка «Приключения Гарри </a:t>
            </a:r>
            <a:r>
              <a:rPr lang="ru-RU" sz="3200" dirty="0" err="1" smtClean="0">
                <a:solidFill>
                  <a:srgbClr val="C00000"/>
                </a:solidFill>
              </a:rPr>
              <a:t>Потера</a:t>
            </a:r>
            <a:r>
              <a:rPr lang="ru-RU" sz="3200" dirty="0" smtClean="0">
                <a:solidFill>
                  <a:srgbClr val="C00000"/>
                </a:solidFill>
              </a:rPr>
              <a:t>»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79912" y="3068960"/>
            <a:ext cx="4896544" cy="936104"/>
          </a:xfrm>
          <a:prstGeom prst="rect">
            <a:avLst/>
          </a:prstGeom>
          <a:solidFill>
            <a:srgbClr val="FF3300"/>
          </a:solidFill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Мамин праздник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16016" y="4005064"/>
            <a:ext cx="3960440" cy="864096"/>
          </a:xfrm>
          <a:prstGeom prst="rect">
            <a:avLst/>
          </a:prstGeom>
          <a:solidFill>
            <a:srgbClr val="0070C0"/>
          </a:solidFill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Праздник Букваря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6146" name="Picture 2" descr="D:\наташины дела\P10403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949080"/>
            <a:ext cx="3923928" cy="2908920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  <p:transition spd="med" advClick="0" advTm="15000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наташины дела\P10408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733056"/>
            <a:ext cx="3384376" cy="31249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C0066"/>
                </a:solidFill>
              </a:rPr>
              <a:t>Открытые внеклассные мероприятия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412776"/>
            <a:ext cx="7992888" cy="792088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B050"/>
                </a:solidFill>
              </a:rPr>
              <a:t>«Настоящие леди»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75656" y="2204864"/>
            <a:ext cx="7272808" cy="864096"/>
          </a:xfrm>
          <a:prstGeom prst="rect">
            <a:avLst/>
          </a:prstGeom>
          <a:solidFill>
            <a:schemeClr val="accent4"/>
          </a:solidFill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Новогодняя сказка «Проказы Бабы- Яги»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39752" y="3068960"/>
            <a:ext cx="6408712" cy="792088"/>
          </a:xfrm>
          <a:prstGeom prst="rect">
            <a:avLst/>
          </a:prstGeom>
          <a:solidFill>
            <a:srgbClr val="C00000"/>
          </a:solidFill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«</a:t>
            </a:r>
            <a:r>
              <a:rPr lang="ru-RU" sz="3200" dirty="0" err="1" smtClean="0">
                <a:solidFill>
                  <a:schemeClr val="bg1"/>
                </a:solidFill>
              </a:rPr>
              <a:t>Арбузник</a:t>
            </a:r>
            <a:r>
              <a:rPr lang="ru-RU" sz="3200" dirty="0" smtClean="0">
                <a:solidFill>
                  <a:schemeClr val="bg1"/>
                </a:solidFill>
              </a:rPr>
              <a:t>»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59832" y="3861048"/>
            <a:ext cx="5616624" cy="720080"/>
          </a:xfrm>
          <a:prstGeom prst="rect">
            <a:avLst/>
          </a:prstGeom>
          <a:solidFill>
            <a:srgbClr val="00B050"/>
          </a:solidFill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День Земли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67944" y="4581128"/>
            <a:ext cx="4608512" cy="792088"/>
          </a:xfrm>
          <a:prstGeom prst="rect">
            <a:avLst/>
          </a:prstGeom>
          <a:solidFill>
            <a:srgbClr val="002060"/>
          </a:solidFill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C000"/>
                </a:solidFill>
              </a:rPr>
              <a:t>День Победы</a:t>
            </a:r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60032" y="5373216"/>
            <a:ext cx="3816424" cy="792088"/>
          </a:xfrm>
          <a:prstGeom prst="rect">
            <a:avLst/>
          </a:prstGeom>
          <a:solidFill>
            <a:srgbClr val="FFC000"/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CC0066"/>
                </a:solidFill>
              </a:rPr>
              <a:t>Богатырские забавы</a:t>
            </a:r>
            <a:endParaRPr lang="ru-RU" sz="3200" dirty="0">
              <a:solidFill>
                <a:srgbClr val="CC0066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  <p:transition spd="med" advClick="0" advTm="15000"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07288" cy="129614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Участие учащихся в выставках и конкурсах творческих работ, смотрах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512" y="1792012"/>
          <a:ext cx="8784976" cy="4803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1656184"/>
                <a:gridCol w="3384376"/>
                <a:gridCol w="2592288"/>
              </a:tblGrid>
              <a:tr h="9169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Уровень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Название мероприятия, (тема)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Достижения</a:t>
                      </a:r>
                    </a:p>
                  </a:txBody>
                  <a:tcPr marL="68580" marR="68580" marT="0" marB="0"/>
                </a:tc>
              </a:tr>
              <a:tr h="936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+mn-lt"/>
                          <a:ea typeface="Times New Roman"/>
                          <a:cs typeface="Times New Roman"/>
                        </a:rPr>
                        <a:t>2012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+mn-lt"/>
                          <a:ea typeface="Times New Roman"/>
                          <a:cs typeface="Times New Roman"/>
                        </a:rPr>
                        <a:t>Муниципальный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+mn-lt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Шаг за шагом понемногу преградим огню дорогу»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+mn-lt"/>
                          <a:ea typeface="Times New Roman"/>
                          <a:cs typeface="Times New Roman"/>
                        </a:rPr>
                        <a:t>3 </a:t>
                      </a: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место в номинации «Литературное творчество»</a:t>
                      </a:r>
                    </a:p>
                  </a:txBody>
                  <a:tcPr marL="68580" marR="68580" marT="0" marB="0"/>
                </a:tc>
              </a:tr>
              <a:tr h="9449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+mn-lt"/>
                          <a:ea typeface="Times New Roman"/>
                          <a:cs typeface="Times New Roman"/>
                        </a:rPr>
                        <a:t>2012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+mn-lt"/>
                          <a:ea typeface="Times New Roman"/>
                          <a:cs typeface="Times New Roman"/>
                        </a:rPr>
                        <a:t>Муниципальный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+mn-lt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Шаг за шагом понемногу преградим огню дорогу»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+mn-lt"/>
                          <a:ea typeface="Times New Roman"/>
                          <a:cs typeface="Times New Roman"/>
                        </a:rPr>
                        <a:t>3 </a:t>
                      </a: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место в номинации «Конкурс рисунков»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9449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+mn-lt"/>
                          <a:ea typeface="Times New Roman"/>
                          <a:cs typeface="Times New Roman"/>
                        </a:rPr>
                        <a:t>2013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+mn-lt"/>
                          <a:ea typeface="Times New Roman"/>
                          <a:cs typeface="Times New Roman"/>
                        </a:rPr>
                        <a:t>Муниципальный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+mn-lt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Наши таланты»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+mn-lt"/>
                          <a:ea typeface="Times New Roman"/>
                          <a:cs typeface="Times New Roman"/>
                        </a:rPr>
                        <a:t>2 </a:t>
                      </a: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место</a:t>
                      </a:r>
                    </a:p>
                  </a:txBody>
                  <a:tcPr marL="68580" marR="68580" marT="0" marB="0"/>
                </a:tc>
              </a:tr>
              <a:tr h="9449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+mn-lt"/>
                          <a:ea typeface="Times New Roman"/>
                          <a:cs typeface="Times New Roman"/>
                        </a:rPr>
                        <a:t>2013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+mn-lt"/>
                          <a:ea typeface="Times New Roman"/>
                          <a:cs typeface="Times New Roman"/>
                        </a:rPr>
                        <a:t>Школьный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+mn-lt"/>
                          <a:ea typeface="Times New Roman"/>
                          <a:cs typeface="Times New Roman"/>
                        </a:rPr>
                        <a:t>«Смотр строевой песни»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+mn-lt"/>
                          <a:ea typeface="Times New Roman"/>
                          <a:cs typeface="Times New Roman"/>
                        </a:rPr>
                        <a:t>1 место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  <p:transition spd="med" advClick="0" advTm="15000"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Участие учащихся в выставках и конкурсах творческих работ, смотрах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61540"/>
          <a:ext cx="8229600" cy="2991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4480"/>
                <a:gridCol w="1872208"/>
                <a:gridCol w="3065512"/>
                <a:gridCol w="2057400"/>
              </a:tblGrid>
              <a:tr h="9943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Уровень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Название мероприятия, (тема)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Достижения</a:t>
                      </a:r>
                    </a:p>
                  </a:txBody>
                  <a:tcPr marL="68580" marR="68580" marT="0" marB="0"/>
                </a:tc>
              </a:tr>
              <a:tr h="7730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+mn-lt"/>
                          <a:ea typeface="Times New Roman"/>
                          <a:cs typeface="Times New Roman"/>
                        </a:rPr>
                        <a:t>2013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+mn-lt"/>
                          <a:ea typeface="Times New Roman"/>
                          <a:cs typeface="Times New Roman"/>
                        </a:rPr>
                        <a:t>Школьный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+mn-lt"/>
                          <a:ea typeface="Times New Roman"/>
                          <a:cs typeface="Times New Roman"/>
                        </a:rPr>
                        <a:t>«Деловой стиль- это мой стиль»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+mn-lt"/>
                          <a:ea typeface="Times New Roman"/>
                          <a:cs typeface="Times New Roman"/>
                        </a:rPr>
                        <a:t>1 место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241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+mn-lt"/>
                          <a:ea typeface="Times New Roman"/>
                          <a:cs typeface="Times New Roman"/>
                        </a:rPr>
                        <a:t>2014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Муниципальный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+mn-lt"/>
                          <a:ea typeface="Times New Roman"/>
                          <a:cs typeface="Times New Roman"/>
                        </a:rPr>
                        <a:t>«Класс наш дружная семья- голосуйте за меня»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+mn-lt"/>
                          <a:ea typeface="Times New Roman"/>
                          <a:cs typeface="Times New Roman"/>
                        </a:rPr>
                        <a:t>3 </a:t>
                      </a: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место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  <p:transition spd="med" advClick="0" advTm="1500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692696"/>
            <a:ext cx="5194920" cy="5832648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C00000"/>
                </a:solidFill>
              </a:rPr>
              <a:t>Побегайленко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Наталья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Анатольевна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22.04.1980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Образование: </a:t>
            </a:r>
            <a:r>
              <a:rPr lang="ru-RU" sz="2200" b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высшее Таганрогский Государственный Педагогический институт (2000)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/>
            </a:r>
            <a:b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</a:b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/>
            </a:r>
            <a:b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</a:b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Специальность: </a:t>
            </a:r>
            <a:r>
              <a:rPr lang="ru-RU" sz="2200" b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учитель начальных классов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/>
            </a:r>
            <a:b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</a:b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/>
            </a:r>
            <a:b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</a:b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Квалификационная категория:</a:t>
            </a:r>
            <a:b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</a:br>
            <a:r>
              <a:rPr lang="ru-RU" sz="2200" b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первая (приказ № 388 от 24.05.2013) </a:t>
            </a:r>
            <a:br>
              <a:rPr lang="ru-RU" sz="2200" b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</a:br>
            <a:r>
              <a:rPr lang="ru-RU" sz="2200" b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/>
            </a:r>
            <a:br>
              <a:rPr lang="ru-RU" sz="2200" b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</a:b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Стаж работы: </a:t>
            </a:r>
            <a:r>
              <a:rPr lang="ru-RU" sz="2200" b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15 лет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/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</a:b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/>
            </a:r>
            <a:b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</a:b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</p:txBody>
      </p:sp>
      <p:pic>
        <p:nvPicPr>
          <p:cNvPr id="4" name="Содержимое 3" descr="C:\Users\Acer\Pictures\2015-11-01\001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323526" y="332655"/>
            <a:ext cx="3242663" cy="4680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Acer\Downloads\0_89873_b70bbbc4_orig (1)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458075" y="5408335"/>
            <a:ext cx="16859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ransition spd="med" advClick="0" advTm="15000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Работа с родителями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608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Родительские собрания 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Заседания родительского комитета 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Совместные классные часы, праздники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Подготовка КТД 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Выезды на экскурсии 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Походы 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Участие с детьми в творческих конкурсах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Индивидуальные консультации 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Консультации по предметам 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Проектная деятельность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  <p:transition spd="med" advClick="0" advTm="15000"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Родительские собрания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600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539552" y="1052736"/>
          <a:ext cx="806489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  <p:transition spd="med" advClick="0" advTm="15000"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Заключение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Конкурентоспособность человека на рынке труда, как известно, во многом зависит от его способности овладевать новыми технологиями, адаптироваться к изменяющимся условиям труда, поэтому очень важно использование технологии «</a:t>
            </a:r>
            <a:r>
              <a:rPr lang="ru-RU" dirty="0" err="1" smtClean="0"/>
              <a:t>портфолио</a:t>
            </a:r>
            <a:r>
              <a:rPr lang="ru-RU" dirty="0" smtClean="0"/>
              <a:t> учителя» и я начала работу в этом направлении. Данная работа не является конечным результатом, ведь много </a:t>
            </a:r>
            <a:r>
              <a:rPr lang="ru-RU" smtClean="0"/>
              <a:t>еще впереди.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  <p:transition spd="med" advClick="0" advTm="15000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09600"/>
            <a:ext cx="8219256" cy="202731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effectLst/>
                <a:latin typeface="+mn-lt"/>
              </a:rPr>
              <a:t>Цель данного </a:t>
            </a:r>
            <a:r>
              <a:rPr lang="ru-RU" sz="3200" dirty="0" err="1" smtClean="0">
                <a:solidFill>
                  <a:srgbClr val="C00000"/>
                </a:solidFill>
                <a:effectLst/>
                <a:latin typeface="+mn-lt"/>
              </a:rPr>
              <a:t>портфолио</a:t>
            </a:r>
            <a:r>
              <a:rPr lang="ru-RU" sz="3200" dirty="0" smtClean="0">
                <a:solidFill>
                  <a:srgbClr val="C00000"/>
                </a:solidFill>
                <a:effectLst/>
                <a:latin typeface="+mn-lt"/>
              </a:rPr>
              <a:t>: проанализировать и представить значимые профессиональные результаты и обеспечить мониторинг профессионального роста учителя. </a:t>
            </a:r>
            <a:endParaRPr lang="ru-RU" sz="3200" dirty="0">
              <a:solidFill>
                <a:srgbClr val="C00000"/>
              </a:solidFill>
              <a:effectLst/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395536" y="2996952"/>
            <a:ext cx="8291264" cy="2664296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r>
              <a:rPr lang="ru-RU" sz="2800" b="1" dirty="0" smtClean="0"/>
              <a:t>Задачи :</a:t>
            </a:r>
            <a:endParaRPr lang="ru-RU" sz="2800" dirty="0" smtClean="0"/>
          </a:p>
          <a:p>
            <a:r>
              <a:rPr lang="ru-RU" sz="2800" dirty="0" smtClean="0"/>
              <a:t>• показать умения учителя решать профессиональные задачи; </a:t>
            </a:r>
            <a:br>
              <a:rPr lang="ru-RU" sz="2800" dirty="0" smtClean="0"/>
            </a:br>
            <a:r>
              <a:rPr lang="ru-RU" sz="2800" dirty="0" smtClean="0"/>
              <a:t>• проанализировать стратегию и тактику профессионального поведения; </a:t>
            </a:r>
            <a:br>
              <a:rPr lang="ru-RU" sz="2800" dirty="0" smtClean="0"/>
            </a:br>
            <a:r>
              <a:rPr lang="ru-RU" sz="2800" dirty="0" smtClean="0"/>
              <a:t>• оценить профессионализм учителя.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ransition spd="med" advClick="0" advTm="1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0106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Повышение квалификации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512" y="764703"/>
          <a:ext cx="8784976" cy="568863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32082"/>
                <a:gridCol w="1244538"/>
                <a:gridCol w="4758528"/>
                <a:gridCol w="2049828"/>
              </a:tblGrid>
              <a:tr h="70507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       Год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  Кол-во часов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       Тема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Место обучения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17723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n-lt"/>
                          <a:ea typeface="Times New Roman"/>
                          <a:cs typeface="Times New Roman"/>
                        </a:rPr>
                        <a:t>2011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n-lt"/>
                          <a:ea typeface="Times New Roman"/>
                          <a:cs typeface="Times New Roman"/>
                        </a:rPr>
                        <a:t>144 часа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n-lt"/>
                          <a:ea typeface="Times New Roman"/>
                          <a:cs typeface="Times New Roman"/>
                        </a:rPr>
                        <a:t>уд.№1639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«Развитие коммуникативной компетенции младших школьников на уроках литературного чтения в контексте требований ФГОСНОО»</a:t>
                      </a:r>
                      <a:endParaRPr lang="ru-RU" sz="2000" dirty="0"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n-lt"/>
                          <a:ea typeface="Times New Roman"/>
                          <a:cs typeface="Times New Roman"/>
                        </a:rPr>
                        <a:t>РОИПК и ПРО г. Ростова на Дону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057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n-lt"/>
                          <a:ea typeface="Times New Roman"/>
                          <a:cs typeface="Times New Roman"/>
                        </a:rPr>
                        <a:t>2013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+mn-lt"/>
                          <a:ea typeface="Times New Roman"/>
                          <a:cs typeface="Times New Roman"/>
                        </a:rPr>
                        <a:t>72 часа</a:t>
                      </a:r>
                      <a:endParaRPr lang="ru-RU" sz="20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+mn-lt"/>
                          <a:ea typeface="Times New Roman"/>
                          <a:cs typeface="Times New Roman"/>
                        </a:rPr>
                        <a:t>уд.№1830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Здоровьеохранное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 образовательное пространство современной школы. Проектирование и организация»</a:t>
                      </a:r>
                      <a:endParaRPr lang="ru-RU" sz="2000" dirty="0"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n-lt"/>
                          <a:ea typeface="Times New Roman"/>
                          <a:cs typeface="Times New Roman"/>
                        </a:rPr>
                        <a:t>РОИПК и ПРО г. Ростова на Дону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17054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2014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+mn-lt"/>
                          <a:ea typeface="Times New Roman"/>
                          <a:cs typeface="Times New Roman"/>
                        </a:rPr>
                        <a:t>72 часа</a:t>
                      </a:r>
                      <a:endParaRPr lang="ru-RU" sz="20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+mn-lt"/>
                          <a:ea typeface="Times New Roman"/>
                          <a:cs typeface="Times New Roman"/>
                        </a:rPr>
                        <a:t>уд.№2330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«Проектирование содержания современного урока физической культуры в условиях перехода к ФГОС»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+mn-lt"/>
                          <a:ea typeface="Times New Roman"/>
                          <a:cs typeface="Times New Roman"/>
                        </a:rPr>
                        <a:t>РОИПК и ПРО г. Ростова на Дону</a:t>
                      </a:r>
                      <a:endParaRPr lang="ru-RU" sz="20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ransition spd="med" advClick="0" advTm="15000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Грамоты, благодарственные письма, дипломы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2005  Г.</a:t>
            </a:r>
          </a:p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Почетная грамота Управления образования г. Азова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4355976" y="1535112"/>
            <a:ext cx="4788023" cy="750887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8000" dirty="0" smtClean="0">
                <a:solidFill>
                  <a:schemeClr val="tx2">
                    <a:lumMod val="75000"/>
                  </a:schemeClr>
                </a:solidFill>
              </a:rPr>
              <a:t>2005 г. </a:t>
            </a:r>
          </a:p>
          <a:p>
            <a:pPr algn="ctr"/>
            <a:r>
              <a:rPr lang="ru-RU" sz="8000" dirty="0" smtClean="0">
                <a:solidFill>
                  <a:schemeClr val="tx2">
                    <a:lumMod val="75000"/>
                  </a:schemeClr>
                </a:solidFill>
              </a:rPr>
              <a:t>ПОЧЕТНАЯ ГРАМОТА </a:t>
            </a:r>
            <a:r>
              <a:rPr lang="ru-RU" sz="8000" dirty="0" err="1" smtClean="0">
                <a:solidFill>
                  <a:schemeClr val="tx2">
                    <a:lumMod val="75000"/>
                  </a:schemeClr>
                </a:solidFill>
              </a:rPr>
              <a:t>МИНИСТЕРСТВо</a:t>
            </a:r>
            <a:r>
              <a:rPr lang="ru-RU" sz="8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8000" dirty="0" err="1" smtClean="0">
                <a:solidFill>
                  <a:schemeClr val="tx2">
                    <a:lumMod val="75000"/>
                  </a:schemeClr>
                </a:solidFill>
              </a:rPr>
              <a:t>ОБщЕГО</a:t>
            </a:r>
            <a:r>
              <a:rPr lang="ru-RU" sz="8000" dirty="0" smtClean="0">
                <a:solidFill>
                  <a:schemeClr val="tx2">
                    <a:lumMod val="75000"/>
                  </a:schemeClr>
                </a:solidFill>
              </a:rPr>
              <a:t>  И ПРОФЕССИОНАЛЬНОГО ОБРАЗОВАНИЯ Ростовской области</a:t>
            </a:r>
          </a:p>
          <a:p>
            <a:endParaRPr lang="ru-RU" dirty="0"/>
          </a:p>
        </p:txBody>
      </p:sp>
      <p:pic>
        <p:nvPicPr>
          <p:cNvPr id="10" name="Содержимое 4" descr="C:\Users\Acer\Pictures\2015-11-02\002.jpg"/>
          <p:cNvPicPr>
            <a:picLocks noGrp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624" y="2780928"/>
            <a:ext cx="2900551" cy="376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Right"/>
            <a:lightRig rig="threePt" dir="t"/>
          </a:scene3d>
        </p:spPr>
      </p:pic>
      <p:pic>
        <p:nvPicPr>
          <p:cNvPr id="11" name="Содержимое 5" descr="C:\Users\Acer\Pictures\2015-11-02\009.jpg"/>
          <p:cNvPicPr>
            <a:picLocks noGrp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 bwMode="auto">
          <a:xfrm>
            <a:off x="5580112" y="2708920"/>
            <a:ext cx="2741439" cy="376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Left"/>
            <a:lightRig rig="threePt" dir="t"/>
          </a:scene3d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ransition spd="med" advClick="0" advTm="1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70767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Грамоты, благодарственные письма, дипломы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2006 г. 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Медаль «Надежда России»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268760"/>
            <a:ext cx="4498975" cy="792089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2010 г.</a:t>
            </a:r>
          </a:p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Благодарственное письмо мэра Г. Азова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Содержимое 8" descr="C:\Users\Acer\Pictures\2015-11-02\016.jpg"/>
          <p:cNvPicPr>
            <a:picLocks noGrp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704246" y="2544226"/>
            <a:ext cx="3487037" cy="4104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bliqueTopRight"/>
            <a:lightRig rig="threePt" dir="t"/>
          </a:scene3d>
          <a:sp3d/>
        </p:spPr>
      </p:pic>
      <p:pic>
        <p:nvPicPr>
          <p:cNvPr id="10" name="Содержимое 9" descr="C:\Users\Acer\Pictures\2015-11-02\011.jpg"/>
          <p:cNvPicPr>
            <a:picLocks noGrp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36096" y="2420888"/>
            <a:ext cx="3021223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perspectiveFront"/>
            <a:lightRig rig="threePt" dir="t"/>
          </a:scene3d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ransition spd="med" advClick="0" advTm="1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Грамоты, благодарственные письма, дипломы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" name="Содержимое 6" descr="C:\Users\Acer\Pictures\2015-11-02\013.jpg"/>
          <p:cNvPicPr>
            <a:picLocks noGrp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187625" y="2132856"/>
            <a:ext cx="324036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C:\Users\Acer\Pictures\2015-11-02\012.jpg"/>
          <p:cNvPicPr>
            <a:picLocks noGrp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 bwMode="auto">
          <a:xfrm>
            <a:off x="4932040" y="2132856"/>
            <a:ext cx="329643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1511300" y="1124745"/>
            <a:ext cx="7632700" cy="86409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2011 г.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ПОЧЕТНАЯ ГРАМОТА МИНИСТЕРСТВА ОБРАЗОВАНИЯ И НАУКИ РОССИЙСКОЙ ФЕДЕРАЦИИ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ransition spd="med" advClick="0" advTm="1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Грамоты, благодарственные письма, дипломы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340768"/>
            <a:ext cx="4245868" cy="945231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2012 г</a:t>
            </a:r>
          </a:p>
          <a:p>
            <a:r>
              <a:rPr lang="ru-RU" sz="2000" dirty="0" smtClean="0"/>
              <a:t>Почетная грамота управления образования г. </a:t>
            </a:r>
            <a:r>
              <a:rPr lang="ru-RU" sz="2000" dirty="0" err="1" smtClean="0"/>
              <a:t>азова</a:t>
            </a:r>
            <a:endParaRPr lang="ru-RU" sz="2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340768"/>
            <a:ext cx="4498975" cy="945231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/>
              <a:t>2012 г.</a:t>
            </a:r>
          </a:p>
          <a:p>
            <a:r>
              <a:rPr lang="ru-RU" dirty="0" smtClean="0"/>
              <a:t>Почетная грамота директора МБОУ СОШ № 2 г. Азова</a:t>
            </a:r>
            <a:endParaRPr lang="ru-RU" dirty="0"/>
          </a:p>
        </p:txBody>
      </p:sp>
      <p:pic>
        <p:nvPicPr>
          <p:cNvPr id="7" name="Содержимое 6" descr="C:\Users\Acer\Pictures\2015-11-04\001.jpg"/>
          <p:cNvPicPr>
            <a:picLocks noGrp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9632" y="2492896"/>
            <a:ext cx="2615320" cy="376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C:\Users\Acer\Pictures\2015-11-04\002.jpg"/>
          <p:cNvPicPr>
            <a:picLocks noGrp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92080" y="2492896"/>
            <a:ext cx="2668289" cy="376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ransition spd="med" advClick="0" advTm="1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816</TotalTime>
  <Words>1254</Words>
  <Application>Microsoft Office PowerPoint</Application>
  <PresentationFormat>Экран (4:3)</PresentationFormat>
  <Paragraphs>335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32</vt:i4>
      </vt:variant>
    </vt:vector>
  </HeadingPairs>
  <TitlesOfParts>
    <vt:vector size="34" baseType="lpstr">
      <vt:lpstr>Апекс</vt:lpstr>
      <vt:lpstr>Специальное оформление</vt:lpstr>
      <vt:lpstr>          Муниципальное бюджетное  общеобразовательное  учреждение средняя общеобразовательная школа №2  Портфолио  учителя начальных классов</vt:lpstr>
      <vt:lpstr>Содержание</vt:lpstr>
      <vt:lpstr>Побегайленко Наталья  Анатольевна 22.04.1980  Образование: высшее Таганрогский Государственный Педагогический институт (2000)  Специальность: учитель начальных классов  Квалификационная категория: первая (приказ № 388 от 24.05.2013)   Стаж работы: 15 лет  </vt:lpstr>
      <vt:lpstr>Цель данного портфолио: проанализировать и представить значимые профессиональные результаты и обеспечить мониторинг профессионального роста учителя. </vt:lpstr>
      <vt:lpstr>Повышение квалификации</vt:lpstr>
      <vt:lpstr>Грамоты, благодарственные письма, дипломы</vt:lpstr>
      <vt:lpstr>Грамоты, благодарственные письма, дипломы</vt:lpstr>
      <vt:lpstr>Грамоты, благодарственные письма, дипломы</vt:lpstr>
      <vt:lpstr>Грамоты, благодарственные письма, дипломы</vt:lpstr>
      <vt:lpstr>Участие в профессиональных конкурсах</vt:lpstr>
      <vt:lpstr>Педагогическая философия или размышления о…</vt:lpstr>
      <vt:lpstr>Слайд 12</vt:lpstr>
      <vt:lpstr>Учебно- методический комплект литературы</vt:lpstr>
      <vt:lpstr> </vt:lpstr>
      <vt:lpstr>Образовательные технологии в моей работе</vt:lpstr>
      <vt:lpstr>Образовательные технологии в моей работе</vt:lpstr>
      <vt:lpstr>Образовательные технологии в моей работе</vt:lpstr>
      <vt:lpstr>Работа над темой по самообразованию</vt:lpstr>
      <vt:lpstr>Публичные выступления</vt:lpstr>
      <vt:lpstr>Открытые уроки</vt:lpstr>
      <vt:lpstr>Открытые уроки</vt:lpstr>
      <vt:lpstr>Внеурочная деятельность 2011-2012</vt:lpstr>
      <vt:lpstr>Внеурочная деятельность 2012-2013</vt:lpstr>
      <vt:lpstr>Внеурочная деятельность 2013-2014</vt:lpstr>
      <vt:lpstr>Внеурочная деятельность 2015-2016</vt:lpstr>
      <vt:lpstr>Открытые внеклассные мероприятия</vt:lpstr>
      <vt:lpstr>Открытые внеклассные мероприятия</vt:lpstr>
      <vt:lpstr>Участие учащихся в выставках и конкурсах творческих работ, смотрах</vt:lpstr>
      <vt:lpstr>Участие учащихся в выставках и конкурсах творческих работ, смотрах</vt:lpstr>
      <vt:lpstr>Работа с родителями</vt:lpstr>
      <vt:lpstr>Родительские собрания  </vt:lpstr>
      <vt:lpstr>Заключение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Пользователь</cp:lastModifiedBy>
  <cp:revision>82</cp:revision>
  <dcterms:created xsi:type="dcterms:W3CDTF">2015-11-01T18:26:49Z</dcterms:created>
  <dcterms:modified xsi:type="dcterms:W3CDTF">2015-11-25T13:19:16Z</dcterms:modified>
</cp:coreProperties>
</file>