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90" r:id="rId4"/>
    <p:sldId id="291" r:id="rId5"/>
    <p:sldId id="292" r:id="rId6"/>
    <p:sldId id="293" r:id="rId7"/>
    <p:sldId id="294" r:id="rId8"/>
    <p:sldId id="285" r:id="rId9"/>
    <p:sldId id="29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1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7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73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739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66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06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08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74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19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42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42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A77E-6F33-4652-BD20-E65A4C0EA2C6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236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5A77E-6F33-4652-BD20-E65A4C0EA2C6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E4E85-7031-4B01-8F31-29011CD62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10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Ребусы</a:t>
            </a:r>
            <a:endParaRPr lang="ru-RU" sz="9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Автор: Дубровина Л.А. учитель музыки МБОУ СОШ №17 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г. Камышин Волгоградской области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36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3995936" y="766743"/>
            <a:ext cx="4536504" cy="256262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роп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406932" y="766743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758362" y="1544772"/>
            <a:ext cx="2322258" cy="2728839"/>
            <a:chOff x="2601" y="9868"/>
            <a:chExt cx="2880" cy="7187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9868"/>
              <a:ext cx="2880" cy="21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2776" y="10942"/>
              <a:ext cx="0" cy="6113"/>
            </a:xfrm>
            <a:prstGeom prst="line">
              <a:avLst/>
            </a:prstGeom>
            <a:noFill/>
            <a:ln w="1492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566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3995936" y="766744"/>
            <a:ext cx="4392488" cy="228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лач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406932" y="766743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758362" y="1544772"/>
            <a:ext cx="2322258" cy="2728839"/>
            <a:chOff x="2601" y="9868"/>
            <a:chExt cx="2880" cy="7187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9868"/>
              <a:ext cx="2880" cy="21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2776" y="10942"/>
              <a:ext cx="0" cy="6113"/>
            </a:xfrm>
            <a:prstGeom prst="line">
              <a:avLst/>
            </a:prstGeom>
            <a:noFill/>
            <a:ln w="1492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609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4644008" y="1121567"/>
            <a:ext cx="2592288" cy="220780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то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406932" y="766743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758362" y="1544772"/>
            <a:ext cx="2322258" cy="2728839"/>
            <a:chOff x="2601" y="9868"/>
            <a:chExt cx="2880" cy="7187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9868"/>
              <a:ext cx="2880" cy="21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2776" y="10942"/>
              <a:ext cx="0" cy="6113"/>
            </a:xfrm>
            <a:prstGeom prst="line">
              <a:avLst/>
            </a:prstGeom>
            <a:noFill/>
            <a:ln w="1492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609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3995936" y="766743"/>
            <a:ext cx="4536504" cy="256262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рень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406932" y="766743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758362" y="1544772"/>
            <a:ext cx="2322258" cy="2728839"/>
            <a:chOff x="2601" y="9868"/>
            <a:chExt cx="2880" cy="7187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9868"/>
              <a:ext cx="2880" cy="21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2776" y="10942"/>
              <a:ext cx="0" cy="6113"/>
            </a:xfrm>
            <a:prstGeom prst="line">
              <a:avLst/>
            </a:prstGeom>
            <a:noFill/>
            <a:ln w="1492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337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3995936" y="766743"/>
            <a:ext cx="4176464" cy="2562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нева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406932" y="766743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758362" y="1544772"/>
            <a:ext cx="2322258" cy="2728839"/>
            <a:chOff x="2601" y="9868"/>
            <a:chExt cx="2880" cy="7187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9868"/>
              <a:ext cx="2880" cy="21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2776" y="10942"/>
              <a:ext cx="0" cy="6113"/>
            </a:xfrm>
            <a:prstGeom prst="line">
              <a:avLst/>
            </a:prstGeom>
            <a:noFill/>
            <a:ln w="1492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366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3995936" y="766743"/>
            <a:ext cx="4176464" cy="2562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денье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406932" y="766743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758362" y="1544772"/>
            <a:ext cx="2322258" cy="2728839"/>
            <a:chOff x="2601" y="9868"/>
            <a:chExt cx="2880" cy="7187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9868"/>
              <a:ext cx="2880" cy="21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2776" y="10942"/>
              <a:ext cx="0" cy="6113"/>
            </a:xfrm>
            <a:prstGeom prst="line">
              <a:avLst/>
            </a:prstGeom>
            <a:noFill/>
            <a:ln w="1492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258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5508104" y="986215"/>
            <a:ext cx="3419872" cy="2181921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ска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593711" y="882136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2662820" y="1595795"/>
            <a:ext cx="2322258" cy="2799082"/>
            <a:chOff x="2601" y="10658"/>
            <a:chExt cx="2880" cy="7372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10658"/>
              <a:ext cx="2880" cy="21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2736" y="11950"/>
              <a:ext cx="0" cy="6080"/>
            </a:xfrm>
            <a:prstGeom prst="line">
              <a:avLst/>
            </a:prstGeom>
            <a:noFill/>
            <a:ln w="1492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4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158673" y="978343"/>
            <a:ext cx="2146233" cy="209358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со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129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5508104" y="404665"/>
            <a:ext cx="3312368" cy="219197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вый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2593711" y="882136"/>
            <a:ext cx="2628900" cy="2286000"/>
            <a:chOff x="621" y="594"/>
            <a:chExt cx="10980" cy="360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621" y="5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621" y="14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621" y="23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621" y="32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21" y="4194"/>
              <a:ext cx="10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2662820" y="1595795"/>
            <a:ext cx="2322258" cy="2799082"/>
            <a:chOff x="2601" y="10658"/>
            <a:chExt cx="2880" cy="7372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601" y="10658"/>
              <a:ext cx="2880" cy="218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2736" y="11950"/>
              <a:ext cx="0" cy="6080"/>
            </a:xfrm>
            <a:prstGeom prst="line">
              <a:avLst/>
            </a:prstGeom>
            <a:noFill/>
            <a:ln w="1492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4" name="WordArt 2" descr="Светлый диагональный 2"/>
          <p:cNvSpPr>
            <a:spLocks noChangeArrowheads="1" noChangeShapeType="1" noTextEdit="1"/>
          </p:cNvSpPr>
          <p:nvPr/>
        </p:nvSpPr>
        <p:spPr bwMode="auto">
          <a:xfrm>
            <a:off x="158673" y="978343"/>
            <a:ext cx="2146233" cy="209358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Courier New"/>
              </a:rPr>
              <a:t>кра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99967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27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Ребусы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Ребусы</dc:title>
  <dc:creator>Lubov</dc:creator>
  <cp:lastModifiedBy>Lubov</cp:lastModifiedBy>
  <cp:revision>9</cp:revision>
  <dcterms:created xsi:type="dcterms:W3CDTF">2015-08-08T13:00:52Z</dcterms:created>
  <dcterms:modified xsi:type="dcterms:W3CDTF">2015-09-19T20:26:14Z</dcterms:modified>
</cp:coreProperties>
</file>