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0" r:id="rId4"/>
    <p:sldId id="291" r:id="rId5"/>
    <p:sldId id="292" r:id="rId6"/>
    <p:sldId id="293" r:id="rId7"/>
    <p:sldId id="294" r:id="rId8"/>
    <p:sldId id="285" r:id="rId9"/>
    <p:sldId id="29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7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A77E-6F33-4652-BD20-E65A4C0EA2C6}" type="datetimeFigureOut">
              <a:rPr lang="ru-RU" smtClean="0"/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Автор: Дубровина Л.А. учитель музыки МБОУ СОШ №17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г. Камышин Волгоградской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766743"/>
            <a:ext cx="4536504" cy="256262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роп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06932" y="766743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362" y="1544772"/>
            <a:ext cx="2322258" cy="2728839"/>
            <a:chOff x="2601" y="9868"/>
            <a:chExt cx="2880" cy="7187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76" y="10942"/>
              <a:ext cx="0" cy="6113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56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766744"/>
            <a:ext cx="4392488" cy="2286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лач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06932" y="766743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362" y="1544772"/>
            <a:ext cx="2322258" cy="2728839"/>
            <a:chOff x="2601" y="9868"/>
            <a:chExt cx="2880" cy="7187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76" y="10942"/>
              <a:ext cx="0" cy="6113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60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644008" y="1121567"/>
            <a:ext cx="2592288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то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06932" y="766743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362" y="1544772"/>
            <a:ext cx="2322258" cy="2728839"/>
            <a:chOff x="2601" y="9868"/>
            <a:chExt cx="2880" cy="7187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76" y="10942"/>
              <a:ext cx="0" cy="6113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60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766743"/>
            <a:ext cx="4536504" cy="256262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рень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06932" y="766743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362" y="1544772"/>
            <a:ext cx="2322258" cy="2728839"/>
            <a:chOff x="2601" y="9868"/>
            <a:chExt cx="2880" cy="7187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76" y="10942"/>
              <a:ext cx="0" cy="6113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33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766743"/>
            <a:ext cx="4176464" cy="2562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нева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06932" y="766743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362" y="1544772"/>
            <a:ext cx="2322258" cy="2728839"/>
            <a:chOff x="2601" y="9868"/>
            <a:chExt cx="2880" cy="7187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76" y="10942"/>
              <a:ext cx="0" cy="6113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36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766743"/>
            <a:ext cx="4176464" cy="2562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денье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06932" y="766743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58362" y="1544772"/>
            <a:ext cx="2322258" cy="2728839"/>
            <a:chOff x="2601" y="9868"/>
            <a:chExt cx="2880" cy="7187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9868"/>
              <a:ext cx="2880" cy="21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76" y="10942"/>
              <a:ext cx="0" cy="6113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25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508104" y="986215"/>
            <a:ext cx="3419872" cy="218192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ска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62820" y="1595795"/>
            <a:ext cx="2322258" cy="2799082"/>
            <a:chOff x="2601" y="10658"/>
            <a:chExt cx="2880" cy="7372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658"/>
              <a:ext cx="2880" cy="2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36" y="11950"/>
              <a:ext cx="0" cy="6080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58673" y="978343"/>
            <a:ext cx="2146233" cy="209358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со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12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508104" y="404665"/>
            <a:ext cx="3312368" cy="219197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вый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62820" y="1595795"/>
            <a:ext cx="2322258" cy="2799082"/>
            <a:chOff x="2601" y="10658"/>
            <a:chExt cx="2880" cy="7372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658"/>
              <a:ext cx="2880" cy="218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2736" y="11950"/>
              <a:ext cx="0" cy="6080"/>
            </a:xfrm>
            <a:prstGeom prst="line">
              <a:avLst/>
            </a:prstGeom>
            <a:noFill/>
            <a:ln w="1492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58673" y="978343"/>
            <a:ext cx="2146233" cy="209358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кра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996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27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Lubov</dc:creator>
  <cp:lastModifiedBy>Lubov</cp:lastModifiedBy>
  <cp:revision>9</cp:revision>
  <dcterms:created xsi:type="dcterms:W3CDTF">2015-08-08T13:00:52Z</dcterms:created>
  <dcterms:modified xsi:type="dcterms:W3CDTF">2015-09-19T20:26:14Z</dcterms:modified>
</cp:coreProperties>
</file>