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ED8-5B6C-4011-B210-7D9291AE57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D0E-55F1-496F-95F9-9311C287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1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ED8-5B6C-4011-B210-7D9291AE57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D0E-55F1-496F-95F9-9311C287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ED8-5B6C-4011-B210-7D9291AE57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D0E-55F1-496F-95F9-9311C287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7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ED8-5B6C-4011-B210-7D9291AE57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D0E-55F1-496F-95F9-9311C287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9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ED8-5B6C-4011-B210-7D9291AE57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D0E-55F1-496F-95F9-9311C287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8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ED8-5B6C-4011-B210-7D9291AE57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D0E-55F1-496F-95F9-9311C287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ED8-5B6C-4011-B210-7D9291AE57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D0E-55F1-496F-95F9-9311C287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8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ED8-5B6C-4011-B210-7D9291AE57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D0E-55F1-496F-95F9-9311C287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3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ED8-5B6C-4011-B210-7D9291AE57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D0E-55F1-496F-95F9-9311C287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6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ED8-5B6C-4011-B210-7D9291AE57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D0E-55F1-496F-95F9-9311C287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8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5ED8-5B6C-4011-B210-7D9291AE57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D0E-55F1-496F-95F9-9311C287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5ED8-5B6C-4011-B210-7D9291AE57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FD0E-55F1-496F-95F9-9311C287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04664"/>
            <a:ext cx="51389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23 ноября</a:t>
            </a:r>
          </a:p>
          <a:p>
            <a:pPr algn="ctr"/>
            <a:r>
              <a:rPr lang="ru-RU" sz="54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Классная работа</a:t>
            </a:r>
            <a:endParaRPr lang="ru-RU" sz="5400" b="1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1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0998" y="404664"/>
            <a:ext cx="6344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«Буквы спрятались»</a:t>
            </a:r>
            <a:endParaRPr lang="ru-RU" sz="5400" b="1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220" y="2078780"/>
            <a:ext cx="8461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Л…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чил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в…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сной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бедня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…ка,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…мой.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0237" y="1774373"/>
            <a:ext cx="641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7200" b="1" cap="none" spc="50" dirty="0">
              <a:ln w="11430"/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0989" y="1751589"/>
            <a:ext cx="641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7200" b="1" cap="none" spc="50" dirty="0">
              <a:ln w="11430"/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8281" y="2051372"/>
            <a:ext cx="768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852936"/>
            <a:ext cx="8162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7200" b="1" cap="none" spc="50" dirty="0">
              <a:ln w="11430"/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29" y="4189365"/>
            <a:ext cx="3515856" cy="2338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42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18" y="1196752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В парке Петя увидел синичку. </a:t>
            </a:r>
          </a:p>
          <a:p>
            <a:pPr indent="442913"/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У нее было сломано крыло. Мальчик принес бедняжку домой.</a:t>
            </a:r>
            <a:b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Он лечил птичку.</a:t>
            </a:r>
            <a:b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   Весной синичка улетела.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675706"/>
            <a:ext cx="2336676" cy="163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15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7038" y="404664"/>
            <a:ext cx="5272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Что такое </a:t>
            </a:r>
            <a:r>
              <a:rPr lang="ru-RU" sz="5400" b="1" u="sng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ТЕКСТ?</a:t>
            </a:r>
            <a:endParaRPr lang="ru-RU" sz="5400" b="1" u="sng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899592" y="1327994"/>
            <a:ext cx="1372228" cy="205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697038" y="1365528"/>
            <a:ext cx="1717477" cy="32876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202" y="3383994"/>
            <a:ext cx="236693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состоит из</a:t>
            </a:r>
          </a:p>
          <a:p>
            <a:pPr algn="ctr"/>
            <a:r>
              <a:rPr lang="ru-RU" sz="28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предложений</a:t>
            </a:r>
            <a:endParaRPr lang="ru-RU" sz="2800" b="1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5109" y="4437112"/>
            <a:ext cx="23761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</a:t>
            </a:r>
            <a:r>
              <a:rPr lang="ru-RU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ожно </a:t>
            </a:r>
          </a:p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</a:t>
            </a:r>
            <a:r>
              <a:rPr lang="ru-RU" sz="3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ридумать</a:t>
            </a:r>
          </a:p>
          <a:p>
            <a:pPr algn="ctr"/>
            <a:r>
              <a:rPr lang="ru-RU" sz="3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заглавие</a:t>
            </a:r>
            <a:endParaRPr lang="ru-RU" sz="3600" b="1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072938" y="1327994"/>
            <a:ext cx="0" cy="25330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716454" y="3723491"/>
            <a:ext cx="306622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 </a:t>
            </a:r>
          </a:p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</a:t>
            </a:r>
            <a:r>
              <a:rPr lang="ru-RU" sz="3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редложения </a:t>
            </a:r>
          </a:p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</a:t>
            </a:r>
            <a:r>
              <a:rPr lang="ru-RU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меют</a:t>
            </a:r>
          </a:p>
          <a:p>
            <a:pPr algn="ctr"/>
            <a:r>
              <a:rPr lang="ru-RU" sz="3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границы</a:t>
            </a:r>
            <a:endParaRPr lang="ru-RU" sz="3600" b="1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292080" y="1327994"/>
            <a:ext cx="1893155" cy="3325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14733" y="1327994"/>
            <a:ext cx="461323" cy="10208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249566" y="2204864"/>
            <a:ext cx="22518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</a:t>
            </a:r>
            <a:r>
              <a:rPr lang="ru-RU" sz="3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ожно </a:t>
            </a:r>
          </a:p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азделить</a:t>
            </a:r>
          </a:p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ru-RU" sz="3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 части</a:t>
            </a:r>
            <a:endParaRPr lang="ru-RU" sz="3600" b="1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156176" y="1327994"/>
            <a:ext cx="1640531" cy="7787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581888" y="1970977"/>
            <a:ext cx="24296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сегда о</a:t>
            </a:r>
          </a:p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</a:t>
            </a:r>
            <a:r>
              <a:rPr lang="ru-RU" sz="3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ем-то или</a:t>
            </a:r>
          </a:p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</a:t>
            </a:r>
            <a:r>
              <a:rPr lang="ru-RU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ком-то </a:t>
            </a:r>
          </a:p>
          <a:p>
            <a:pPr algn="ctr"/>
            <a:r>
              <a:rPr lang="ru-RU" sz="3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говориться</a:t>
            </a:r>
            <a:endParaRPr lang="ru-RU" sz="3600" b="1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76462" y="4437112"/>
            <a:ext cx="32175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</a:t>
            </a:r>
            <a:r>
              <a:rPr lang="ru-RU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аждая часть</a:t>
            </a:r>
          </a:p>
          <a:p>
            <a:pPr algn="ctr"/>
            <a:r>
              <a:rPr lang="ru-RU" sz="36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3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аписываться с</a:t>
            </a:r>
          </a:p>
          <a:p>
            <a:pPr algn="ctr"/>
            <a:r>
              <a:rPr lang="ru-RU" sz="36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«красной</a:t>
            </a:r>
          </a:p>
          <a:p>
            <a:pPr algn="ctr"/>
            <a:r>
              <a:rPr lang="ru-RU" sz="3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Строки»</a:t>
            </a:r>
            <a:endParaRPr lang="ru-RU" sz="3600" b="1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5109" y="1649322"/>
            <a:ext cx="38334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</a:t>
            </a:r>
            <a:r>
              <a:rPr lang="ru-RU" sz="32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редложения</a:t>
            </a:r>
          </a:p>
          <a:p>
            <a:pPr algn="ctr"/>
            <a:r>
              <a:rPr lang="ru-RU" sz="3200" b="1" dirty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</a:t>
            </a:r>
            <a:r>
              <a:rPr lang="ru-RU" sz="32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меют</a:t>
            </a:r>
          </a:p>
          <a:p>
            <a:pPr algn="ctr"/>
            <a:r>
              <a:rPr lang="ru-RU" sz="32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последовательность</a:t>
            </a:r>
            <a:endParaRPr lang="ru-RU" sz="3200" b="1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2555776" y="1365528"/>
            <a:ext cx="213787" cy="4729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22" grpId="0"/>
      <p:bldP spid="28" grpId="0"/>
      <p:bldP spid="34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268760"/>
            <a:ext cx="4042792" cy="4752528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Дети играли в саду. Там яма. </a:t>
            </a:r>
            <a:b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яму упал мячик. Лёша и Яша полезли в яму. </a:t>
            </a:r>
            <a:b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Мальчики взяли мяч. Смелые ребята.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нее было сломано крыло.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лечил птичку.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парке Петя увидел синичку.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Весной синичка улетела.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Мальчик принес бедняжку домой.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421810" cy="6204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53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Руки подняли и помахали-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деревья в лесу.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Локти согнули, кисти встряхнули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Ветер сбивает росу.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Плавно руками, дети, помашем,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к нам птицы летят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они сядут, мы тоже покажем,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Крылышки сложим назад.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83970" y="404664"/>
            <a:ext cx="4498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ФИЗМИНУТКА</a:t>
            </a:r>
            <a:endParaRPr lang="ru-RU" sz="5400" b="1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0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76" y="3356992"/>
            <a:ext cx="3173516" cy="3380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5688632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У нее было сломано крыло.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Он лечил птичку.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В парке Петя увидел синичку.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Весной синичка улетела.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Мальчик принес бедняжку домой.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763" y="404664"/>
            <a:ext cx="8200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Прочитайте предложения.</a:t>
            </a:r>
            <a:endParaRPr lang="ru-RU" sz="5400" b="1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4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0151" y="404664"/>
            <a:ext cx="1945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ТЕКСТ</a:t>
            </a:r>
            <a:endParaRPr lang="ru-RU" sz="5400" b="1" u="sng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1196752"/>
            <a:ext cx="1827945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79528" y="2636912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Начало </a:t>
            </a:r>
            <a:endParaRPr lang="ru-RU" sz="5400" b="1" u="sng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333142" y="1349152"/>
            <a:ext cx="76658" cy="2943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1272952"/>
            <a:ext cx="1656184" cy="11437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82879" y="4509120"/>
            <a:ext cx="31005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Основная</a:t>
            </a:r>
          </a:p>
          <a:p>
            <a:pPr algn="ctr"/>
            <a:r>
              <a:rPr lang="ru-RU" sz="54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часть </a:t>
            </a:r>
            <a:endParaRPr lang="ru-RU" sz="5400" b="1" u="sng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7699" y="2636912"/>
            <a:ext cx="3245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Концовка </a:t>
            </a:r>
            <a:endParaRPr lang="ru-RU" sz="5400" b="1" u="sng" cap="none" spc="0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58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18" y="1196752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В парке Петя увидел синичку.</a:t>
            </a:r>
            <a:b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У нее было сломано крыло.</a:t>
            </a:r>
            <a:b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Мальчик принес бедняжку домой.</a:t>
            </a:r>
            <a:b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Он лечил птичку.</a:t>
            </a:r>
            <a:b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Весной синичка улетела.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24166"/>
            <a:ext cx="2552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10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620688"/>
            <a:ext cx="8820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cs typeface="Times New Roman" pitchFamily="18" charset="0"/>
              </a:rPr>
              <a:t>В парке Петя увидел синичку.</a:t>
            </a:r>
            <a:br>
              <a:rPr lang="ru-RU" sz="44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У нее было сломано крыло.</a:t>
            </a:r>
            <a:b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Мальчик принес бедняжку домой.</a:t>
            </a:r>
            <a:b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Он лечил птичку.</a:t>
            </a:r>
            <a:b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cs typeface="Times New Roman" pitchFamily="18" charset="0"/>
              </a:rPr>
              <a:t>Весной синичка улетела.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21088"/>
            <a:ext cx="2984748" cy="2093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68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5602634"/>
          </a:xfrm>
        </p:spPr>
        <p:txBody>
          <a:bodyPr>
            <a:normAutofit/>
          </a:bodyPr>
          <a:lstStyle/>
          <a:p>
            <a:pPr marL="0" indent="0"/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В парке Петя увидел синичку.</a:t>
            </a:r>
            <a:b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У нее было сломано крыло.</a:t>
            </a:r>
            <a:b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Мальчик принес бедняжку домой.</a:t>
            </a:r>
            <a:b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Он лечил птичку.</a:t>
            </a:r>
            <a:b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cs typeface="Times New Roman" pitchFamily="18" charset="0"/>
              </a:rPr>
              <a:t>Весной синичка улетела.</a:t>
            </a:r>
            <a:br>
              <a:rPr lang="ru-RU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21088"/>
            <a:ext cx="2984748" cy="2093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50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201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Дети играли в саду. Там яма.  В яму упал мячик. Лёша и Яша полезли в яму.  Мальчики взяли мяч. Смелые ребята.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парке Петя увидел синичку. У нее было сломано крыло. Мальчик принес бедняжку домой. Он лечил птичку. Весной синичка улетела.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2015-11-22T12:01:07Z</dcterms:created>
  <dcterms:modified xsi:type="dcterms:W3CDTF">2015-11-22T13:07:05Z</dcterms:modified>
</cp:coreProperties>
</file>