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3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>Умеем ли мы правильно себя вести?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/>
          </a:p>
        </p:txBody>
      </p:sp>
      <p:sp>
        <p:nvSpPr>
          <p:cNvPr id="4" name="7-конечная звезда 3">
            <a:hlinkClick r:id="rId2" action="ppaction://hlinksldjump"/>
          </p:cNvPr>
          <p:cNvSpPr/>
          <p:nvPr/>
        </p:nvSpPr>
        <p:spPr>
          <a:xfrm>
            <a:off x="857224" y="2071678"/>
            <a:ext cx="1143008" cy="121444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2" action="ppaction://hlinksldjump"/>
              </a:rPr>
              <a:t>1</a:t>
            </a:r>
            <a:endParaRPr lang="ru-RU" sz="3200" b="1" dirty="0"/>
          </a:p>
        </p:txBody>
      </p:sp>
      <p:sp>
        <p:nvSpPr>
          <p:cNvPr id="5" name="7-конечная звезда 4">
            <a:hlinkClick r:id="rId3" action="ppaction://hlinksldjump"/>
          </p:cNvPr>
          <p:cNvSpPr/>
          <p:nvPr/>
        </p:nvSpPr>
        <p:spPr>
          <a:xfrm>
            <a:off x="3214678" y="2357430"/>
            <a:ext cx="1071570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3</a:t>
            </a:r>
            <a:endParaRPr lang="ru-RU" sz="3200" b="1" dirty="0"/>
          </a:p>
        </p:txBody>
      </p:sp>
      <p:sp>
        <p:nvSpPr>
          <p:cNvPr id="6" name="7-конечная звезда 5">
            <a:hlinkClick r:id="rId4" action="ppaction://hlinksldjump"/>
          </p:cNvPr>
          <p:cNvSpPr/>
          <p:nvPr/>
        </p:nvSpPr>
        <p:spPr>
          <a:xfrm>
            <a:off x="4572000" y="2357430"/>
            <a:ext cx="1214446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hlinkClick r:id="rId4" action="ppaction://hlinksldjump"/>
              </a:rPr>
              <a:t>4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7-конечная звезда 6">
            <a:hlinkClick r:id="rId5" action="ppaction://hlinksldjump"/>
          </p:cNvPr>
          <p:cNvSpPr/>
          <p:nvPr/>
        </p:nvSpPr>
        <p:spPr>
          <a:xfrm>
            <a:off x="6143636" y="2071678"/>
            <a:ext cx="1143008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5" action="ppaction://hlinksldjump"/>
              </a:rPr>
              <a:t>5</a:t>
            </a:r>
            <a:endParaRPr lang="ru-RU" sz="3200" b="1" dirty="0"/>
          </a:p>
        </p:txBody>
      </p:sp>
      <p:sp>
        <p:nvSpPr>
          <p:cNvPr id="8" name="7-конечная звезда 7">
            <a:hlinkClick r:id="rId6" action="ppaction://hlinksldjump"/>
          </p:cNvPr>
          <p:cNvSpPr/>
          <p:nvPr/>
        </p:nvSpPr>
        <p:spPr>
          <a:xfrm>
            <a:off x="7072330" y="2928934"/>
            <a:ext cx="1143008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6" action="ppaction://hlinksldjump"/>
              </a:rPr>
              <a:t>6</a:t>
            </a:r>
            <a:endParaRPr lang="ru-RU" sz="3200" b="1" dirty="0"/>
          </a:p>
        </p:txBody>
      </p:sp>
      <p:sp>
        <p:nvSpPr>
          <p:cNvPr id="9" name="7-конечная звезда 8">
            <a:hlinkClick r:id="rId7" action="ppaction://hlinksldjump"/>
          </p:cNvPr>
          <p:cNvSpPr/>
          <p:nvPr/>
        </p:nvSpPr>
        <p:spPr>
          <a:xfrm>
            <a:off x="6786578" y="4357694"/>
            <a:ext cx="1143008" cy="107157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7" action="ppaction://hlinksldjump"/>
              </a:rPr>
              <a:t>7</a:t>
            </a:r>
            <a:endParaRPr lang="ru-RU" sz="3200" b="1" dirty="0"/>
          </a:p>
        </p:txBody>
      </p:sp>
      <p:sp>
        <p:nvSpPr>
          <p:cNvPr id="10" name="7-конечная звезда 9">
            <a:hlinkClick r:id="rId8" action="ppaction://hlinksldjump"/>
          </p:cNvPr>
          <p:cNvSpPr/>
          <p:nvPr/>
        </p:nvSpPr>
        <p:spPr>
          <a:xfrm>
            <a:off x="5357818" y="4929198"/>
            <a:ext cx="1071570" cy="107157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hlinkClick r:id="rId8" action="ppaction://hlinksldjump"/>
              </a:rPr>
              <a:t>8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7-конечная звезда 10">
            <a:hlinkClick r:id="rId9" action="ppaction://hlinksldjump"/>
          </p:cNvPr>
          <p:cNvSpPr/>
          <p:nvPr/>
        </p:nvSpPr>
        <p:spPr>
          <a:xfrm>
            <a:off x="4143372" y="4714884"/>
            <a:ext cx="1000132" cy="121444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</a:rPr>
              <a:t>9</a:t>
            </a:r>
            <a:endParaRPr lang="ru-RU" sz="3200" b="1" u="sng" dirty="0">
              <a:solidFill>
                <a:srgbClr val="7030A0"/>
              </a:solidFill>
            </a:endParaRPr>
          </a:p>
        </p:txBody>
      </p:sp>
      <p:sp>
        <p:nvSpPr>
          <p:cNvPr id="12" name="7-конечная звезда 11">
            <a:hlinkClick r:id="rId10" action="ppaction://hlinksldjump"/>
          </p:cNvPr>
          <p:cNvSpPr/>
          <p:nvPr/>
        </p:nvSpPr>
        <p:spPr>
          <a:xfrm>
            <a:off x="2714612" y="4500570"/>
            <a:ext cx="1143008" cy="121444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0" action="ppaction://hlinksldjump"/>
              </a:rPr>
              <a:t>10</a:t>
            </a:r>
            <a:endParaRPr lang="ru-RU" sz="2800" b="1" dirty="0"/>
          </a:p>
        </p:txBody>
      </p:sp>
      <p:sp>
        <p:nvSpPr>
          <p:cNvPr id="13" name="7-конечная звезда 12"/>
          <p:cNvSpPr/>
          <p:nvPr/>
        </p:nvSpPr>
        <p:spPr>
          <a:xfrm>
            <a:off x="1571604" y="4214818"/>
            <a:ext cx="1143008" cy="114300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1" action="ppaction://hlinksldjump"/>
              </a:rPr>
              <a:t>11</a:t>
            </a:r>
            <a:endParaRPr lang="ru-RU" sz="2800" b="1" dirty="0"/>
          </a:p>
        </p:txBody>
      </p:sp>
      <p:sp>
        <p:nvSpPr>
          <p:cNvPr id="14" name="7-конечная звезда 13"/>
          <p:cNvSpPr/>
          <p:nvPr/>
        </p:nvSpPr>
        <p:spPr>
          <a:xfrm>
            <a:off x="642910" y="4929198"/>
            <a:ext cx="1143008" cy="128588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hlinkClick r:id="rId12" action="ppaction://hlinksldjump"/>
              </a:rPr>
              <a:t>12</a:t>
            </a:r>
            <a:endParaRPr lang="ru-RU" sz="2800" b="1" dirty="0"/>
          </a:p>
        </p:txBody>
      </p:sp>
      <p:sp>
        <p:nvSpPr>
          <p:cNvPr id="15" name="7-конечная звезда 14">
            <a:hlinkClick r:id="rId13" action="ppaction://hlinksldjump"/>
          </p:cNvPr>
          <p:cNvSpPr/>
          <p:nvPr/>
        </p:nvSpPr>
        <p:spPr>
          <a:xfrm>
            <a:off x="2071670" y="2500306"/>
            <a:ext cx="1071570" cy="107157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13" action="ppaction://hlinksldjump"/>
              </a:rPr>
              <a:t>2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Что нужно сделать, если в автобус вошёл пожилой человек</a:t>
            </a:r>
            <a:r>
              <a:rPr lang="ru-RU" b="1" dirty="0" smtClean="0"/>
              <a:t>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Уступить</a:t>
            </a:r>
          </a:p>
          <a:p>
            <a:pPr algn="ctr">
              <a:buNone/>
            </a:pPr>
            <a:r>
              <a:rPr lang="ru-RU" b="1" dirty="0" smtClean="0"/>
              <a:t> место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Можно ли приходить в гости без предупреждения</a:t>
            </a:r>
            <a:r>
              <a:rPr lang="ru-RU" b="1" dirty="0" smtClean="0"/>
              <a:t>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Нет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Нужно ли говорить : «Будьте здоровы!», когда ваш собеседник чихает?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Нет</a:t>
            </a: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Можно ли снимать волосы и нитки с одежды своего собеседника</a:t>
            </a:r>
            <a:r>
              <a:rPr lang="ru-RU" b="1" dirty="0" smtClean="0"/>
              <a:t>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Только</a:t>
            </a:r>
          </a:p>
          <a:p>
            <a:pPr algn="ctr">
              <a:buNone/>
            </a:pPr>
            <a:r>
              <a:rPr lang="ru-RU" b="1" dirty="0" smtClean="0"/>
              <a:t> наедине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Кого нужно представить первыми при знакомстве родителей с друзьями?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Друзей</a:t>
            </a: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Как нужно реагировать на комплименты</a:t>
            </a:r>
            <a:r>
              <a:rPr lang="ru-RU" b="1" dirty="0" smtClean="0"/>
              <a:t>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Поблагодарить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2928926" y="3357562"/>
            <a:ext cx="3286148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В каком порядке юноша и девушка садятся в транспорт</a:t>
            </a:r>
            <a:r>
              <a:rPr lang="ru-RU" b="1" dirty="0" smtClean="0"/>
              <a:t>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Сначала</a:t>
            </a:r>
          </a:p>
          <a:p>
            <a:pPr algn="ctr">
              <a:buNone/>
            </a:pPr>
            <a:r>
              <a:rPr lang="ru-RU" b="1" dirty="0" smtClean="0"/>
              <a:t> девушка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Где должны находиться руки во время беседы</a:t>
            </a:r>
            <a:r>
              <a:rPr lang="ru-RU" b="1" dirty="0" smtClean="0"/>
              <a:t>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Свободно</a:t>
            </a:r>
          </a:p>
          <a:p>
            <a:pPr algn="ctr">
              <a:buNone/>
            </a:pPr>
            <a:r>
              <a:rPr lang="ru-RU" b="1" dirty="0" smtClean="0"/>
              <a:t> опущены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Является ли книга универсальным подарком?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Да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Следует ли во время беседы сознаваться в своей некомпетентности в обсуждаемом вопросе?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Лучше</a:t>
            </a:r>
          </a:p>
          <a:p>
            <a:pPr algn="ctr">
              <a:buNone/>
            </a:pPr>
            <a:r>
              <a:rPr lang="ru-RU" b="1" dirty="0" smtClean="0"/>
              <a:t> промолчать</a:t>
            </a: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Обязательно ли во время знакомства или представления юноша должен встать?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Да</a:t>
            </a: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Как пройти  в театре к своим местам мимо сидящих</a:t>
            </a:r>
            <a:r>
              <a:rPr lang="ru-RU" b="1" dirty="0" smtClean="0"/>
              <a:t>?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Лицом </a:t>
            </a:r>
          </a:p>
          <a:p>
            <a:pPr algn="ctr">
              <a:buNone/>
            </a:pPr>
            <a:r>
              <a:rPr lang="ru-RU" b="1" dirty="0" smtClean="0"/>
              <a:t>к сидящим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928926" y="3357562"/>
            <a:ext cx="300039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500042"/>
            <a:ext cx="114300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173</TotalTime>
  <Words>184</Words>
  <Application>Microsoft Office PowerPoint</Application>
  <PresentationFormat>Экран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Умеем ли мы правильно себя вести?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Категории</dc:title>
  <dc:creator>Андрей</dc:creator>
  <cp:lastModifiedBy>Андрей</cp:lastModifiedBy>
  <cp:revision>21</cp:revision>
  <dcterms:created xsi:type="dcterms:W3CDTF">2014-11-07T10:30:02Z</dcterms:created>
  <dcterms:modified xsi:type="dcterms:W3CDTF">2014-11-09T15:56:37Z</dcterms:modified>
</cp:coreProperties>
</file>