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64E-2D05-4E59-BFB4-17F48DB20DE8}" type="datetimeFigureOut">
              <a:rPr lang="ru-RU" smtClean="0"/>
              <a:pPr/>
              <a:t>30.08.2015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06AB1E-E6E5-4AD0-858C-3DBC454DCC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64E-2D05-4E59-BFB4-17F48DB20DE8}" type="datetimeFigureOut">
              <a:rPr lang="ru-RU" smtClean="0"/>
              <a:pPr/>
              <a:t>30.08.2015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AB1E-E6E5-4AD0-858C-3DBC454DCC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64E-2D05-4E59-BFB4-17F48DB20DE8}" type="datetimeFigureOut">
              <a:rPr lang="ru-RU" smtClean="0"/>
              <a:pPr/>
              <a:t>30.08.2015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AB1E-E6E5-4AD0-858C-3DBC454DCC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64E-2D05-4E59-BFB4-17F48DB20DE8}" type="datetimeFigureOut">
              <a:rPr lang="ru-RU" smtClean="0"/>
              <a:pPr/>
              <a:t>30.08.2015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06AB1E-E6E5-4AD0-858C-3DBC454DCC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64E-2D05-4E59-BFB4-17F48DB20DE8}" type="datetimeFigureOut">
              <a:rPr lang="ru-RU" smtClean="0"/>
              <a:pPr/>
              <a:t>30.08.2015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AB1E-E6E5-4AD0-858C-3DBC454DCC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64E-2D05-4E59-BFB4-17F48DB20DE8}" type="datetimeFigureOut">
              <a:rPr lang="ru-RU" smtClean="0"/>
              <a:pPr/>
              <a:t>30.08.2015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AB1E-E6E5-4AD0-858C-3DBC454DCC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64E-2D05-4E59-BFB4-17F48DB20DE8}" type="datetimeFigureOut">
              <a:rPr lang="ru-RU" smtClean="0"/>
              <a:pPr/>
              <a:t>30.08.2015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06AB1E-E6E5-4AD0-858C-3DBC454DCC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64E-2D05-4E59-BFB4-17F48DB20DE8}" type="datetimeFigureOut">
              <a:rPr lang="ru-RU" smtClean="0"/>
              <a:pPr/>
              <a:t>30.08.2015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AB1E-E6E5-4AD0-858C-3DBC454DCC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64E-2D05-4E59-BFB4-17F48DB20DE8}" type="datetimeFigureOut">
              <a:rPr lang="ru-RU" smtClean="0"/>
              <a:pPr/>
              <a:t>30.08.2015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AB1E-E6E5-4AD0-858C-3DBC454DCC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64E-2D05-4E59-BFB4-17F48DB20DE8}" type="datetimeFigureOut">
              <a:rPr lang="ru-RU" smtClean="0"/>
              <a:pPr/>
              <a:t>30.08.2015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AB1E-E6E5-4AD0-858C-3DBC454DCC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64E-2D05-4E59-BFB4-17F48DB20DE8}" type="datetimeFigureOut">
              <a:rPr lang="ru-RU" smtClean="0"/>
              <a:pPr/>
              <a:t>30.08.2015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AB1E-E6E5-4AD0-858C-3DBC454DCC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E3864E-2D05-4E59-BFB4-17F48DB20DE8}" type="datetimeFigureOut">
              <a:rPr lang="ru-RU" smtClean="0"/>
              <a:pPr/>
              <a:t>30.08.2015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06AB1E-E6E5-4AD0-858C-3DBC454DCC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4%D0%BB%D0%B0%D0%B3_%D0%A0%D0%BE%D1%81%D1%81%D0%B8%D0%B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92882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«Я – гражданин России».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3248"/>
            <a:ext cx="6400800" cy="25717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  казённое  общеобразовательное учреждение     «Вечерняя (сменная) общеобразовательная школа № 4 при ИК»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Подготовила учитель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Гарифуллина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Юлия Сергеевна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Что обозначает каждый цвет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0720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Цветам российского флага приписывается множество символических значений, однако не существует официального толкования цветов Государственного флага Российской Федерации. Самая популярная расшифровка заключается в следующем</a:t>
            </a:r>
            <a:r>
              <a:rPr lang="ru-RU" baseline="30000" dirty="0" smtClean="0">
                <a:hlinkClick r:id="rId2"/>
              </a:rPr>
              <a:t>[186]</a:t>
            </a:r>
            <a:r>
              <a:rPr lang="ru-RU" dirty="0" smtClean="0"/>
              <a:t>:</a:t>
            </a:r>
          </a:p>
          <a:p>
            <a:r>
              <a:rPr lang="ru-RU" dirty="0" smtClean="0"/>
              <a:t>     Белый цвет символизирует </a:t>
            </a:r>
            <a:r>
              <a:rPr lang="ru-RU" b="1" dirty="0" smtClean="0"/>
              <a:t>благородство и откровенность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     Синий цвет — </a:t>
            </a:r>
            <a:r>
              <a:rPr lang="ru-RU" b="1" dirty="0" smtClean="0"/>
              <a:t>верность, честность, безупречность и целомудрие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     Красный цвет — </a:t>
            </a:r>
            <a:r>
              <a:rPr lang="ru-RU" b="1" dirty="0" smtClean="0"/>
              <a:t>мужество, смелость, великодушие и любовь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Композитор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 В.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Александров,            слова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— поэт С. В. Михалков.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лександров Александр Васильевич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554163"/>
            <a:ext cx="342902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warheroes.ru/content/images/photodocs/10180/original/d358489dcd3a240f85b07e19ca5b372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5" y="1471612"/>
            <a:ext cx="3429025" cy="46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Урок дал мне для жизни…………….</a:t>
            </a:r>
          </a:p>
          <a:p>
            <a:r>
              <a:rPr lang="ru-RU" sz="4400" dirty="0" smtClean="0"/>
              <a:t>Сегодня я узнала………………………..</a:t>
            </a:r>
          </a:p>
          <a:p>
            <a:r>
              <a:rPr lang="ru-RU" sz="4400" dirty="0" smtClean="0"/>
              <a:t>я </a:t>
            </a:r>
            <a:r>
              <a:rPr lang="ru-RU" sz="4400" dirty="0" smtClean="0"/>
              <a:t>почувствовала, </a:t>
            </a:r>
            <a:r>
              <a:rPr lang="ru-RU" sz="4400" dirty="0" smtClean="0"/>
              <a:t>что</a:t>
            </a:r>
            <a:r>
              <a:rPr lang="ru-RU" sz="4400" dirty="0" smtClean="0"/>
              <a:t>………………….</a:t>
            </a:r>
          </a:p>
          <a:p>
            <a:r>
              <a:rPr lang="ru-RU" sz="4400" dirty="0" smtClean="0"/>
              <a:t>Мне захотелось…………………………</a:t>
            </a:r>
            <a:endParaRPr lang="ru-RU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Благодарю за внимание!!!!!</a:t>
            </a:r>
            <a:endParaRPr lang="ru-RU" dirty="0"/>
          </a:p>
        </p:txBody>
      </p:sp>
      <p:pic>
        <p:nvPicPr>
          <p:cNvPr id="4" name="Содержимое 3" descr="http://f1.ds-russia.ru/u_dirs/065/65547/0d62537735c5bd15dd01acf6fb92208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54162"/>
            <a:ext cx="6715172" cy="49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i.ytimg.com/vi/v1Fpg_RNjNk/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79296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464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sz="4000" b="1" i="1" dirty="0" smtClean="0">
                <a:solidFill>
                  <a:schemeClr val="tx2"/>
                </a:solidFill>
              </a:rPr>
              <a:t>«...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Клянусь честно, что ни за что на свете я не хотел бы переменить Отечество или иметь другую историю, кроме истории наших предков...» (А. С. Пушкин).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s304301.userapi.com/v304301028/4089/t0A2JSfLK6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1"/>
            <a:ext cx="47863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239000" cy="285752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i="1" dirty="0" smtClean="0">
              <a:solidFill>
                <a:schemeClr val="tx2"/>
              </a:solidFill>
            </a:endParaRPr>
          </a:p>
          <a:p>
            <a:endParaRPr lang="ru-RU" sz="2800" i="1" dirty="0" smtClean="0">
              <a:solidFill>
                <a:schemeClr val="tx2"/>
              </a:solidFill>
            </a:endParaRPr>
          </a:p>
          <a:p>
            <a:endParaRPr lang="ru-RU" sz="2800" i="1" dirty="0" smtClean="0">
              <a:solidFill>
                <a:schemeClr val="tx2"/>
              </a:solidFill>
            </a:endParaRPr>
          </a:p>
          <a:p>
            <a:endParaRPr lang="ru-RU" sz="2800" i="1" dirty="0" smtClean="0">
              <a:solidFill>
                <a:schemeClr val="tx2"/>
              </a:solidFill>
            </a:endParaRPr>
          </a:p>
          <a:p>
            <a:endParaRPr lang="ru-RU" sz="2800" i="1" dirty="0" smtClean="0">
              <a:solidFill>
                <a:schemeClr val="tx2"/>
              </a:solidFill>
            </a:endParaRPr>
          </a:p>
          <a:p>
            <a:endParaRPr lang="ru-RU" sz="2800" i="1" dirty="0" smtClean="0">
              <a:solidFill>
                <a:schemeClr val="tx2"/>
              </a:solidFill>
            </a:endParaRPr>
          </a:p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«Истинный человек или сын Отечества есть одно и то же» А. Н. Радищев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1.liveinternet.ru/images/attach/c/3/75/555/75555609_large_samo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53"/>
            <a:ext cx="2714644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39000" cy="614366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«Всякая благородная личность глубоко осознает свое кровное родство, свои связи с Отечеством» 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В. Г. Белинский.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239000" cy="466981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www.uchportfolio.ru/users_content/5249ee8e0cff02ad6b4cc0ee0e50b7d1/images/belinsk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500438"/>
            <a:ext cx="33575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otvet.imgsmail.ru/download/17823050_165a088bc2fe3d28ce706996df0d1450_8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Каким должен быть гражданин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Г — горячо любит свою Родину;</a:t>
            </a:r>
          </a:p>
          <a:p>
            <a:r>
              <a:rPr lang="ru-RU" b="1" dirty="0" smtClean="0"/>
              <a:t>Р — радуется ее успехам;</a:t>
            </a:r>
          </a:p>
          <a:p>
            <a:r>
              <a:rPr lang="ru-RU" b="1" dirty="0" smtClean="0"/>
              <a:t>А — активно стремится сохранить чистоту окружающей природы;</a:t>
            </a:r>
          </a:p>
          <a:p>
            <a:r>
              <a:rPr lang="ru-RU" b="1" dirty="0" smtClean="0"/>
              <a:t>Ж — желает сохранить мир;</a:t>
            </a:r>
          </a:p>
          <a:p>
            <a:r>
              <a:rPr lang="ru-RU" b="1" dirty="0" smtClean="0"/>
              <a:t>Д — дорожит именем «россиянин»;</a:t>
            </a:r>
          </a:p>
          <a:p>
            <a:r>
              <a:rPr lang="ru-RU" b="1" dirty="0" smtClean="0"/>
              <a:t>А — адаптируется в обществе, принимает его законы;</a:t>
            </a:r>
          </a:p>
          <a:p>
            <a:r>
              <a:rPr lang="ru-RU" b="1" dirty="0" smtClean="0"/>
              <a:t>Н — нуждается в поддержке и защите государства;</a:t>
            </a:r>
          </a:p>
          <a:p>
            <a:r>
              <a:rPr lang="ru-RU" b="1" dirty="0" smtClean="0"/>
              <a:t>И — использует свои знания, умения на пользу стране;</a:t>
            </a:r>
          </a:p>
          <a:p>
            <a:r>
              <a:rPr lang="ru-RU" b="1" dirty="0" smtClean="0"/>
              <a:t>Н — находит пути выразить свою гражданскую позицию.</a:t>
            </a:r>
          </a:p>
          <a:p>
            <a:r>
              <a:rPr lang="ru-RU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573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Государственные символы                                России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Государственный герб Российской Федерац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857496"/>
            <a:ext cx="3500429" cy="370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осударственный флаг Российской Федерац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86058"/>
            <a:ext cx="464343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upload.wikimedia.org/wikipedia/commons/9/97/%D0%9F%D0%BB%D0%B0%D0%BA%D0%B0%D1%82_%D0%B3%D0%B8%D0%BC%D0%BD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585858"/>
      </a:dk1>
      <a:lt1>
        <a:sysClr val="window" lastClr="FCFCFC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821</TotalTime>
  <Words>230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Тема: «Я – гражданин России».</vt:lpstr>
      <vt:lpstr>Слайд 2</vt:lpstr>
      <vt:lpstr> </vt:lpstr>
      <vt:lpstr>       </vt:lpstr>
      <vt:lpstr>«Всякая благородная личность глубоко осознает свое кровное родство, свои связи с Отечеством»  В. Г. Белинский. </vt:lpstr>
      <vt:lpstr>Слайд 6</vt:lpstr>
      <vt:lpstr>Каким должен быть гражданин</vt:lpstr>
      <vt:lpstr>Государственные символы                                России</vt:lpstr>
      <vt:lpstr>Слайд 9</vt:lpstr>
      <vt:lpstr>    Что обозначает каждый цвет</vt:lpstr>
      <vt:lpstr> Композитор А. В. Александров,            слова — поэт С. В. Михалков.</vt:lpstr>
      <vt:lpstr>Закончи предложение</vt:lpstr>
      <vt:lpstr>       Благодарю за внимание!!!!!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«Я – гражданин России».</dc:title>
  <dc:creator>1</dc:creator>
  <cp:lastModifiedBy>1</cp:lastModifiedBy>
  <cp:revision>50</cp:revision>
  <dcterms:created xsi:type="dcterms:W3CDTF">2015-08-29T14:25:04Z</dcterms:created>
  <dcterms:modified xsi:type="dcterms:W3CDTF">2015-08-30T14:11:54Z</dcterms:modified>
</cp:coreProperties>
</file>