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A66"/>
    <a:srgbClr val="2DE024"/>
    <a:srgbClr val="21B6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4" autoAdjust="0"/>
    <p:restoredTop sz="94660"/>
  </p:normalViewPr>
  <p:slideViewPr>
    <p:cSldViewPr>
      <p:cViewPr varScale="1">
        <p:scale>
          <a:sx n="45" d="100"/>
          <a:sy n="45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5668A-0772-4797-B802-C05FAB70FB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6DB27-651A-494D-83C0-6F4F64B05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DB27-651A-494D-83C0-6F4F64B050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Экологические проблемы России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3656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736"/>
            <a:ext cx="2996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572008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714752"/>
            <a:ext cx="4197725" cy="27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Заповедник – это особо охраняемая территория.</a:t>
            </a:r>
          </a:p>
          <a:p>
            <a:r>
              <a:rPr lang="ru-RU" dirty="0" smtClean="0"/>
              <a:t>Заказник — охраняемая природная территория, не природный комплекс, а некоторые его части: только растения, только животные, либо их отдельные виды.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Промышленные выбросы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3609994" cy="288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71612"/>
            <a:ext cx="3143272" cy="210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335139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143512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Байкал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2657486" cy="17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3619519" cy="27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Загрязнение Байкала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71810"/>
            <a:ext cx="39524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3733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Атомные электростанции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3652856" cy="258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14686"/>
            <a:ext cx="3581418" cy="253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Чернобыль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4097676" cy="25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357562"/>
            <a:ext cx="39471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Мутанты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3717150" cy="25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496"/>
            <a:ext cx="4096723" cy="24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429132"/>
            <a:ext cx="2500330" cy="182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Вырубка лесов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857364"/>
            <a:ext cx="5476905" cy="328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Нефть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4071959" cy="27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86124"/>
            <a:ext cx="33218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49</Words>
  <Application>Microsoft Office PowerPoint</Application>
  <PresentationFormat>Экран (4:3)</PresentationFormat>
  <Paragraphs>12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Экологические проблемы России</vt:lpstr>
      <vt:lpstr>Промышленные выбросы</vt:lpstr>
      <vt:lpstr>Байкал </vt:lpstr>
      <vt:lpstr>Загрязнение Байкала</vt:lpstr>
      <vt:lpstr>Атомные электростанции</vt:lpstr>
      <vt:lpstr>Чернобыль </vt:lpstr>
      <vt:lpstr>Мутанты </vt:lpstr>
      <vt:lpstr>Вырубка лесов</vt:lpstr>
      <vt:lpstr>Нефть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6</cp:revision>
  <dcterms:created xsi:type="dcterms:W3CDTF">2013-02-12T07:06:03Z</dcterms:created>
  <dcterms:modified xsi:type="dcterms:W3CDTF">2015-12-01T02:06:55Z</dcterms:modified>
</cp:coreProperties>
</file>