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8" autoAdjust="0"/>
    <p:restoredTop sz="94660"/>
  </p:normalViewPr>
  <p:slideViewPr>
    <p:cSldViewPr>
      <p:cViewPr varScale="1">
        <p:scale>
          <a:sx n="62" d="100"/>
          <a:sy n="62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7E5F9-217B-478D-8668-67970FBCC6D6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169C7-DBE6-46D6-995F-FDED49DC1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69C7-DBE6-46D6-995F-FDED49DC109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8DAF-93AC-4A27-B527-87A93B89F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5262-05F6-44E0-B5C2-108809B9A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3715-40EE-4CA7-BE9C-F48A396DF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7D0530-0EDA-4E6C-86BC-BBED93E59D34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9C5867-95EE-429F-A178-D3D5705FB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school.ort.spb.ru/library/small_school/nature/chelovec/urok2/pics/mozg2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62928" cy="4662502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Тихо-тихо входит в класс тишина,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Говорит нам, что урок начать пора.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Наши ушки на макушке,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Глазки зоркие глядят,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В путь за новыми открытиями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Приглашают всех ребят!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081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dirty="0" smtClean="0">
                <a:solidFill>
                  <a:srgbClr val="00B050"/>
                </a:solidFill>
              </a:rPr>
              <a:t>Глаза</a:t>
            </a:r>
            <a:r>
              <a:rPr lang="ru-RU" sz="6300" dirty="0" smtClean="0">
                <a:solidFill>
                  <a:srgbClr val="00B050"/>
                </a:solidFill>
              </a:rPr>
              <a:t> – орган зрения.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754313"/>
            <a:ext cx="4537075" cy="3265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FF0066"/>
                </a:solidFill>
              </a:rPr>
              <a:t>   </a:t>
            </a:r>
            <a:endParaRPr lang="ru-RU" sz="2800" smtClean="0">
              <a:solidFill>
                <a:srgbClr val="FF0066"/>
              </a:solidFill>
            </a:endParaRPr>
          </a:p>
        </p:txBody>
      </p:sp>
      <p:pic>
        <p:nvPicPr>
          <p:cNvPr id="410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844675"/>
            <a:ext cx="3529012" cy="3960813"/>
          </a:xfrm>
          <a:noFill/>
        </p:spPr>
      </p:pic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68313" y="1916113"/>
            <a:ext cx="4105275" cy="314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Зрение - это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воспринимать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величину, форму, цвет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предметов и их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расположение.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5400" dirty="0" smtClean="0">
                <a:solidFill>
                  <a:srgbClr val="FF0000"/>
                </a:solidFill>
              </a:rPr>
              <a:t>Берегите зрение!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Читай, пиши только при хорошем освещении, но помни, что яркий свет не должен попадать в глаза.</a:t>
            </a:r>
          </a:p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Следи за тем, чтобы книга или тетрадь были на расстоянии 30-35 см от глаз. Для этого поставь руку локтем на стол и кончиками пальцев дотянись до виска.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00FF"/>
                </a:solidFill>
              </a:rPr>
              <a:t>При письме свет должен падать слева.</a:t>
            </a:r>
          </a:p>
          <a:p>
            <a:pPr eaLnBrk="1" hangingPunct="1"/>
            <a:r>
              <a:rPr lang="ru-RU" dirty="0" smtClean="0">
                <a:solidFill>
                  <a:srgbClr val="0000FF"/>
                </a:solidFill>
              </a:rPr>
              <a:t> Книгу при чтении полезно поставить на наклонную подставку. </a:t>
            </a:r>
          </a:p>
          <a:p>
            <a:pPr eaLnBrk="1" hangingPunct="1"/>
            <a:r>
              <a:rPr lang="ru-RU" dirty="0" smtClean="0">
                <a:solidFill>
                  <a:srgbClr val="0000FF"/>
                </a:solidFill>
              </a:rPr>
              <a:t>Не читай лёжа.</a:t>
            </a:r>
          </a:p>
          <a:p>
            <a:pPr eaLnBrk="1" hangingPunct="1"/>
            <a:r>
              <a:rPr lang="ru-RU" dirty="0" smtClean="0">
                <a:solidFill>
                  <a:srgbClr val="0000FF"/>
                </a:solidFill>
              </a:rPr>
              <a:t>Не читай в транспорте.</a:t>
            </a:r>
          </a:p>
          <a:p>
            <a:pPr eaLnBrk="1" hangingPunct="1"/>
            <a:r>
              <a:rPr lang="ru-RU" dirty="0" smtClean="0">
                <a:solidFill>
                  <a:srgbClr val="0000FF"/>
                </a:solidFill>
              </a:rPr>
              <a:t>Делай перерыв между чтением 20-30 минут.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Вредно для глаз подолгу смотреть телевизор, компьютер; садись от экрана не ближе чем 2-3 метра.</a:t>
            </a:r>
          </a:p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Не три руками глаза- можно занести соринку или опасные бактерии.</a:t>
            </a:r>
          </a:p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Делай гимнастику для глаз.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Физминутка.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5400" dirty="0" smtClean="0">
                <a:solidFill>
                  <a:srgbClr val="00B050"/>
                </a:solidFill>
              </a:rPr>
              <a:t>Нос – орган обоняния.</a:t>
            </a:r>
          </a:p>
        </p:txBody>
      </p:sp>
      <p:pic>
        <p:nvPicPr>
          <p:cNvPr id="1126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1412875"/>
            <a:ext cx="5400675" cy="4679950"/>
          </a:xfrm>
          <a:noFill/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295275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Обоняние - это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чувствовать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запахи.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dirty="0" smtClean="0">
                <a:solidFill>
                  <a:srgbClr val="FF0000"/>
                </a:solidFill>
              </a:rPr>
              <a:t>Как сохранить обоняние.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2875"/>
            <a:ext cx="7924800" cy="46069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00FF"/>
                </a:solidFill>
              </a:rPr>
              <a:t>Надо закаляться, беречь организм от простуды.</a:t>
            </a:r>
          </a:p>
          <a:p>
            <a:pPr eaLnBrk="1" hangingPunct="1"/>
            <a:r>
              <a:rPr lang="ru-RU" sz="4000" smtClean="0">
                <a:solidFill>
                  <a:srgbClr val="0000FF"/>
                </a:solidFill>
              </a:rPr>
              <a:t> Не лазить в нос посторонними предметами.</a:t>
            </a:r>
          </a:p>
          <a:p>
            <a:pPr eaLnBrk="1" hangingPunct="1"/>
            <a:r>
              <a:rPr lang="ru-RU" sz="4000" smtClean="0">
                <a:solidFill>
                  <a:srgbClr val="0000FF"/>
                </a:solidFill>
              </a:rPr>
              <a:t>Не курить, так как  обоняние у курящих ухудшается.</a:t>
            </a:r>
            <a:r>
              <a:rPr lang="ru-RU" sz="4000" smtClean="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dirty="0" smtClean="0">
                <a:solidFill>
                  <a:srgbClr val="00B050"/>
                </a:solidFill>
              </a:rPr>
              <a:t>Язык – орган вкуса.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997200"/>
            <a:ext cx="2882900" cy="302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66"/>
                </a:solidFill>
              </a:rPr>
              <a:t>   </a:t>
            </a:r>
            <a:endParaRPr lang="ru-RU" sz="3600" smtClean="0">
              <a:solidFill>
                <a:srgbClr val="FF0066"/>
              </a:solidFill>
            </a:endParaRPr>
          </a:p>
        </p:txBody>
      </p:sp>
      <p:pic>
        <p:nvPicPr>
          <p:cNvPr id="1331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1700213"/>
            <a:ext cx="4968875" cy="4321175"/>
          </a:xfrm>
          <a:noFill/>
        </p:spPr>
      </p:pic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042988" y="2420938"/>
            <a:ext cx="1924050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Язык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помогает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человеку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различать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вкус 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FF0000"/>
                </a:solidFill>
              </a:rPr>
              <a:t>Как беречь органы вкуса.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Чистить зубы, язык и щёки два раза в день (утром и вечером).</a:t>
            </a:r>
          </a:p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После приёма пищи прополоскать рот.</a:t>
            </a:r>
          </a:p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Нельзя есть горячую пищу.</a:t>
            </a:r>
          </a:p>
          <a:p>
            <a:pPr eaLnBrk="1" hangingPunct="1"/>
            <a:r>
              <a:rPr lang="ru-RU" sz="4000" dirty="0" smtClean="0">
                <a:solidFill>
                  <a:srgbClr val="0000FF"/>
                </a:solidFill>
              </a:rPr>
              <a:t>Не брать в рот острые предметы.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5400" dirty="0" smtClean="0">
                <a:solidFill>
                  <a:srgbClr val="00B050"/>
                </a:solidFill>
              </a:rPr>
              <a:t>Кожа – орган осязания.</a:t>
            </a:r>
          </a:p>
        </p:txBody>
      </p:sp>
      <p:pic>
        <p:nvPicPr>
          <p:cNvPr id="15364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1484313"/>
            <a:ext cx="4464050" cy="4752975"/>
          </a:xfrm>
          <a:noFill/>
        </p:spPr>
      </p:pic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611188" y="2420938"/>
            <a:ext cx="3067050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Осязание - это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человека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чувствовать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прикосновения.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2800" dirty="0" smtClean="0"/>
              <a:t>1.Как называется наука, изучающая работу органов?</a:t>
            </a:r>
          </a:p>
          <a:p>
            <a:pPr marL="514350" indent="-514350">
              <a:buNone/>
            </a:pPr>
            <a:r>
              <a:rPr lang="ru-RU" sz="2800" dirty="0" smtClean="0"/>
              <a:t>2.Кровь движется в нашем теле благодаря работе    ……  .</a:t>
            </a:r>
          </a:p>
          <a:p>
            <a:pPr marL="514350" indent="-514350">
              <a:buNone/>
            </a:pPr>
            <a:r>
              <a:rPr lang="ru-RU" sz="2800" dirty="0" smtClean="0"/>
              <a:t>3.Что относится к дыхательной системе?</a:t>
            </a:r>
          </a:p>
          <a:p>
            <a:pPr marL="514350" indent="-514350">
              <a:buNone/>
            </a:pPr>
            <a:r>
              <a:rPr lang="ru-RU" sz="2800" dirty="0" smtClean="0"/>
              <a:t>4. Как называется наука о сохранении и укреплении здоровья?</a:t>
            </a:r>
          </a:p>
          <a:p>
            <a:pPr marL="514350" indent="-514350">
              <a:buNone/>
            </a:pPr>
            <a:r>
              <a:rPr lang="ru-RU" sz="2800" dirty="0" smtClean="0"/>
              <a:t>5. Какая еда полезна для здоровья?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015287" cy="914400"/>
          </a:xfrm>
        </p:spPr>
        <p:txBody>
          <a:bodyPr/>
          <a:lstStyle/>
          <a:p>
            <a:pPr algn="ctr" eaLnBrk="1" hangingPunct="1"/>
            <a:r>
              <a:rPr lang="ru-RU" sz="4800" dirty="0" smtClean="0">
                <a:solidFill>
                  <a:srgbClr val="FF0000"/>
                </a:solidFill>
              </a:rPr>
              <a:t>Правила</a:t>
            </a:r>
            <a:r>
              <a:rPr lang="ru-RU" sz="4800" dirty="0" smtClean="0">
                <a:solidFill>
                  <a:srgbClr val="00B050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ухода за кожей.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Каждую неделю мыть тело горячей водой с мылом.</a:t>
            </a:r>
          </a:p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Мыть руки после загрязнения.</a:t>
            </a:r>
          </a:p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Носить свободную одежду и обувь.</a:t>
            </a:r>
          </a:p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Закаляться.</a:t>
            </a:r>
          </a:p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Стараться не ранить кожу, не допустить ожогов, обморожения. </a:t>
            </a:r>
          </a:p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Чтобы кожа дышала, делай каждое утро зарядку.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341438"/>
            <a:ext cx="7924800" cy="19431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dirty="0" smtClean="0">
                <a:solidFill>
                  <a:srgbClr val="0000FF"/>
                </a:solidFill>
              </a:rPr>
              <a:t>«Не глаз видит, не ухо слышит, не нос ощущает, а </a:t>
            </a:r>
            <a:r>
              <a:rPr lang="ru-RU" sz="4400" dirty="0" smtClean="0">
                <a:solidFill>
                  <a:srgbClr val="FF0000"/>
                </a:solidFill>
              </a:rPr>
              <a:t>мозг!</a:t>
            </a:r>
          </a:p>
        </p:txBody>
      </p:sp>
      <p:pic>
        <p:nvPicPr>
          <p:cNvPr id="29705" name="Picture 9" descr="http://school.ort.spb.ru/library/small_school/nature/chelovec/urok2/pics/mozg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1692275" y="3429000"/>
            <a:ext cx="5832475" cy="27352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               Тест!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1. У человека есть органы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2. Глаза - это орган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3. Уши – это орган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4. Нос – это орган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5. Кожа – это орган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6. Органы чувств нужно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7. Всеми органами чувств руководит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6084888" y="1628775"/>
            <a:ext cx="1581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(чувств)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6084888" y="2276475"/>
            <a:ext cx="1609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(зрения)</a:t>
            </a: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6156325" y="2852738"/>
            <a:ext cx="1371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(слуха)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5867400" y="3357563"/>
            <a:ext cx="2133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(обоняния)</a:t>
            </a: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5940425" y="3933825"/>
            <a:ext cx="2019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(осязания)</a:t>
            </a:r>
          </a:p>
        </p:txBody>
      </p:sp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6156325" y="4508500"/>
            <a:ext cx="1600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(беречь)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2627313" y="5589588"/>
            <a:ext cx="3086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(головной мозг)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1.Как человек узнает об окружающем мире и о самом себе?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dirty="0" smtClean="0"/>
              <a:t>2.Сколько органов чувств у человека?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dirty="0" smtClean="0"/>
              <a:t>3.Что мы знаем про органы чувств?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dirty="0" smtClean="0"/>
              <a:t>4.Какие существуют правила гигиены для органов чувств?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5400" dirty="0" smtClean="0">
                <a:solidFill>
                  <a:srgbClr val="C00000"/>
                </a:solidFill>
              </a:rPr>
              <a:t>Домашние</a:t>
            </a:r>
            <a:r>
              <a:rPr lang="ru-RU" sz="54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C00000"/>
                </a:solidFill>
              </a:rPr>
              <a:t>задание.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dirty="0" smtClean="0">
                <a:solidFill>
                  <a:srgbClr val="0000FF"/>
                </a:solidFill>
              </a:rPr>
              <a:t>Страница 73-76 (т)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dirty="0" smtClean="0">
                <a:solidFill>
                  <a:srgbClr val="0000FF"/>
                </a:solidFill>
              </a:rPr>
              <a:t> Выполнить задание.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Самопровоерка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1.А</a:t>
            </a:r>
          </a:p>
          <a:p>
            <a:pPr>
              <a:buNone/>
            </a:pPr>
            <a:r>
              <a:rPr lang="ru-RU" dirty="0" smtClean="0"/>
              <a:t>2.Б</a:t>
            </a:r>
          </a:p>
          <a:p>
            <a:pPr>
              <a:buNone/>
            </a:pPr>
            <a:r>
              <a:rPr lang="ru-RU" dirty="0" smtClean="0"/>
              <a:t>3.Б</a:t>
            </a:r>
          </a:p>
          <a:p>
            <a:pPr>
              <a:buNone/>
            </a:pPr>
            <a:r>
              <a:rPr lang="ru-RU" dirty="0" smtClean="0"/>
              <a:t>4.В</a:t>
            </a:r>
          </a:p>
          <a:p>
            <a:pPr>
              <a:buNone/>
            </a:pPr>
            <a:r>
              <a:rPr lang="ru-RU" dirty="0" smtClean="0"/>
              <a:t>5.А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Толковый словарь Ожегова: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«Исследование – научный труд»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Исследовать – это значит подвергнуть научному изучению, осмотреть для выяснения, изучения чего-то нового.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6" name="Group 608"/>
          <p:cNvGraphicFramePr>
            <a:graphicFrameLocks noGrp="1"/>
          </p:cNvGraphicFramePr>
          <p:nvPr>
            <p:ph sz="half" idx="1"/>
          </p:nvPr>
        </p:nvGraphicFramePr>
        <p:xfrm>
          <a:off x="611188" y="1700213"/>
          <a:ext cx="7924800" cy="3627120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57" name="WordArt 609"/>
          <p:cNvSpPr>
            <a:spLocks noChangeArrowheads="1" noChangeShapeType="1" noTextEdit="1"/>
          </p:cNvSpPr>
          <p:nvPr/>
        </p:nvSpPr>
        <p:spPr bwMode="auto">
          <a:xfrm>
            <a:off x="1116013" y="2276475"/>
            <a:ext cx="304800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</a:t>
            </a:r>
          </a:p>
        </p:txBody>
      </p:sp>
      <p:sp>
        <p:nvSpPr>
          <p:cNvPr id="2658" name="WordArt 610"/>
          <p:cNvSpPr>
            <a:spLocks noChangeArrowheads="1" noChangeShapeType="1" noTextEdit="1"/>
          </p:cNvSpPr>
          <p:nvPr/>
        </p:nvSpPr>
        <p:spPr bwMode="auto">
          <a:xfrm>
            <a:off x="1116013" y="2781300"/>
            <a:ext cx="30480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Х</a:t>
            </a:r>
          </a:p>
        </p:txBody>
      </p:sp>
      <p:sp>
        <p:nvSpPr>
          <p:cNvPr id="2659" name="WordArt 611"/>
          <p:cNvSpPr>
            <a:spLocks noChangeArrowheads="1" noChangeShapeType="1" noTextEdit="1"/>
          </p:cNvSpPr>
          <p:nvPr/>
        </p:nvSpPr>
        <p:spPr bwMode="auto">
          <a:xfrm>
            <a:off x="1116013" y="3284538"/>
            <a:ext cx="304800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2660" name="WordArt 612"/>
          <p:cNvSpPr>
            <a:spLocks noChangeArrowheads="1" noChangeShapeType="1" noTextEdit="1"/>
          </p:cNvSpPr>
          <p:nvPr/>
        </p:nvSpPr>
        <p:spPr bwMode="auto">
          <a:xfrm>
            <a:off x="3779838" y="3284538"/>
            <a:ext cx="3048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</a:t>
            </a:r>
          </a:p>
        </p:txBody>
      </p:sp>
      <p:sp>
        <p:nvSpPr>
          <p:cNvPr id="2661" name="WordArt 613"/>
          <p:cNvSpPr>
            <a:spLocks noChangeArrowheads="1" noChangeShapeType="1" noTextEdit="1"/>
          </p:cNvSpPr>
          <p:nvPr/>
        </p:nvSpPr>
        <p:spPr bwMode="auto">
          <a:xfrm>
            <a:off x="3779838" y="3860800"/>
            <a:ext cx="304800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</a:t>
            </a:r>
          </a:p>
        </p:txBody>
      </p:sp>
      <p:sp>
        <p:nvSpPr>
          <p:cNvPr id="2662" name="WordArt 614"/>
          <p:cNvSpPr>
            <a:spLocks noChangeArrowheads="1" noChangeShapeType="1" noTextEdit="1"/>
          </p:cNvSpPr>
          <p:nvPr/>
        </p:nvSpPr>
        <p:spPr bwMode="auto">
          <a:xfrm>
            <a:off x="3708400" y="4365625"/>
            <a:ext cx="3984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</a:t>
            </a:r>
          </a:p>
        </p:txBody>
      </p:sp>
      <p:sp>
        <p:nvSpPr>
          <p:cNvPr id="2663" name="WordArt 615"/>
          <p:cNvSpPr>
            <a:spLocks noChangeArrowheads="1" noChangeShapeType="1" noTextEdit="1"/>
          </p:cNvSpPr>
          <p:nvPr/>
        </p:nvSpPr>
        <p:spPr bwMode="auto">
          <a:xfrm>
            <a:off x="3779838" y="4868863"/>
            <a:ext cx="3048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</a:t>
            </a:r>
          </a:p>
        </p:txBody>
      </p:sp>
      <p:sp>
        <p:nvSpPr>
          <p:cNvPr id="2664" name="WordArt 616"/>
          <p:cNvSpPr>
            <a:spLocks noChangeArrowheads="1" noChangeShapeType="1" noTextEdit="1"/>
          </p:cNvSpPr>
          <p:nvPr/>
        </p:nvSpPr>
        <p:spPr bwMode="auto">
          <a:xfrm>
            <a:off x="5076825" y="1773238"/>
            <a:ext cx="304800" cy="401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</a:t>
            </a:r>
          </a:p>
        </p:txBody>
      </p:sp>
      <p:sp>
        <p:nvSpPr>
          <p:cNvPr id="2665" name="WordArt 617"/>
          <p:cNvSpPr>
            <a:spLocks noChangeArrowheads="1" noChangeShapeType="1" noTextEdit="1"/>
          </p:cNvSpPr>
          <p:nvPr/>
        </p:nvSpPr>
        <p:spPr bwMode="auto">
          <a:xfrm>
            <a:off x="5076825" y="2276475"/>
            <a:ext cx="304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</a:t>
            </a:r>
          </a:p>
        </p:txBody>
      </p:sp>
      <p:sp>
        <p:nvSpPr>
          <p:cNvPr id="2666" name="WordArt 618"/>
          <p:cNvSpPr>
            <a:spLocks noChangeArrowheads="1" noChangeShapeType="1" noTextEdit="1"/>
          </p:cNvSpPr>
          <p:nvPr/>
        </p:nvSpPr>
        <p:spPr bwMode="auto">
          <a:xfrm>
            <a:off x="5003800" y="2781300"/>
            <a:ext cx="4318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Ж</a:t>
            </a:r>
          </a:p>
        </p:txBody>
      </p:sp>
      <p:sp>
        <p:nvSpPr>
          <p:cNvPr id="2667" name="WordArt 619"/>
          <p:cNvSpPr>
            <a:spLocks noChangeArrowheads="1" noChangeShapeType="1" noTextEdit="1"/>
          </p:cNvSpPr>
          <p:nvPr/>
        </p:nvSpPr>
        <p:spPr bwMode="auto">
          <a:xfrm>
            <a:off x="5076825" y="3284538"/>
            <a:ext cx="3889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2668" name="WordArt 620"/>
          <p:cNvSpPr>
            <a:spLocks noChangeArrowheads="1" noChangeShapeType="1" noTextEdit="1"/>
          </p:cNvSpPr>
          <p:nvPr/>
        </p:nvSpPr>
        <p:spPr bwMode="auto">
          <a:xfrm>
            <a:off x="6443663" y="3357563"/>
            <a:ext cx="3048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</a:t>
            </a:r>
          </a:p>
        </p:txBody>
      </p:sp>
      <p:sp>
        <p:nvSpPr>
          <p:cNvPr id="2669" name="WordArt 621"/>
          <p:cNvSpPr>
            <a:spLocks noChangeArrowheads="1" noChangeShapeType="1" noTextEdit="1"/>
          </p:cNvSpPr>
          <p:nvPr/>
        </p:nvSpPr>
        <p:spPr bwMode="auto">
          <a:xfrm>
            <a:off x="6443663" y="3789363"/>
            <a:ext cx="304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</a:t>
            </a:r>
          </a:p>
        </p:txBody>
      </p:sp>
      <p:sp>
        <p:nvSpPr>
          <p:cNvPr id="2670" name="WordArt 622"/>
          <p:cNvSpPr>
            <a:spLocks noChangeArrowheads="1" noChangeShapeType="1" noTextEdit="1"/>
          </p:cNvSpPr>
          <p:nvPr/>
        </p:nvSpPr>
        <p:spPr bwMode="auto">
          <a:xfrm>
            <a:off x="6443663" y="4365625"/>
            <a:ext cx="304800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</a:t>
            </a:r>
          </a:p>
        </p:txBody>
      </p:sp>
      <p:sp>
        <p:nvSpPr>
          <p:cNvPr id="2671" name="WordArt 623"/>
          <p:cNvSpPr>
            <a:spLocks noChangeArrowheads="1" noChangeShapeType="1" noTextEdit="1"/>
          </p:cNvSpPr>
          <p:nvPr/>
        </p:nvSpPr>
        <p:spPr bwMode="auto">
          <a:xfrm>
            <a:off x="7740650" y="2276475"/>
            <a:ext cx="304800" cy="41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Я</a:t>
            </a:r>
          </a:p>
        </p:txBody>
      </p:sp>
      <p:sp>
        <p:nvSpPr>
          <p:cNvPr id="2672" name="WordArt 624"/>
          <p:cNvSpPr>
            <a:spLocks noChangeArrowheads="1" noChangeShapeType="1" noTextEdit="1"/>
          </p:cNvSpPr>
          <p:nvPr/>
        </p:nvSpPr>
        <p:spPr bwMode="auto">
          <a:xfrm>
            <a:off x="7740650" y="2781300"/>
            <a:ext cx="304800" cy="401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</a:t>
            </a:r>
          </a:p>
        </p:txBody>
      </p:sp>
      <p:sp>
        <p:nvSpPr>
          <p:cNvPr id="2673" name="WordArt 625"/>
          <p:cNvSpPr>
            <a:spLocks noChangeArrowheads="1" noChangeShapeType="1" noTextEdit="1"/>
          </p:cNvSpPr>
          <p:nvPr/>
        </p:nvSpPr>
        <p:spPr bwMode="auto">
          <a:xfrm>
            <a:off x="7740650" y="3284538"/>
            <a:ext cx="360363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Ы</a:t>
            </a:r>
          </a:p>
        </p:txBody>
      </p:sp>
      <p:sp>
        <p:nvSpPr>
          <p:cNvPr id="2674" name="WordArt 626"/>
          <p:cNvSpPr>
            <a:spLocks noChangeArrowheads="1" noChangeShapeType="1" noTextEdit="1"/>
          </p:cNvSpPr>
          <p:nvPr/>
        </p:nvSpPr>
        <p:spPr bwMode="auto">
          <a:xfrm>
            <a:off x="7812088" y="3789363"/>
            <a:ext cx="3048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</a:t>
            </a:r>
          </a:p>
        </p:txBody>
      </p:sp>
      <p:sp>
        <p:nvSpPr>
          <p:cNvPr id="2675" name="WordArt 627"/>
          <p:cNvSpPr>
            <a:spLocks noChangeArrowheads="1" noChangeShapeType="1" noTextEdit="1"/>
          </p:cNvSpPr>
          <p:nvPr/>
        </p:nvSpPr>
        <p:spPr bwMode="auto">
          <a:xfrm>
            <a:off x="2411413" y="3284538"/>
            <a:ext cx="304800" cy="427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Р</a:t>
            </a:r>
          </a:p>
        </p:txBody>
      </p:sp>
      <p:sp>
        <p:nvSpPr>
          <p:cNvPr id="2676" name="WordArt 628"/>
          <p:cNvSpPr>
            <a:spLocks noChangeArrowheads="1" noChangeShapeType="1" noTextEdit="1"/>
          </p:cNvSpPr>
          <p:nvPr/>
        </p:nvSpPr>
        <p:spPr bwMode="auto">
          <a:xfrm>
            <a:off x="1763713" y="5373688"/>
            <a:ext cx="4968875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Органы чувств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7" grpId="0" animBg="1"/>
      <p:bldP spid="2658" grpId="0" animBg="1"/>
      <p:bldP spid="2659" grpId="0" animBg="1"/>
      <p:bldP spid="2660" grpId="0" animBg="1"/>
      <p:bldP spid="2661" grpId="0" animBg="1"/>
      <p:bldP spid="2662" grpId="0" animBg="1"/>
      <p:bldP spid="2663" grpId="0" animBg="1"/>
      <p:bldP spid="2664" grpId="0" animBg="1"/>
      <p:bldP spid="2665" grpId="0" animBg="1"/>
      <p:bldP spid="2666" grpId="0" animBg="1"/>
      <p:bldP spid="2667" grpId="0" animBg="1"/>
      <p:bldP spid="2668" grpId="0" animBg="1"/>
      <p:bldP spid="2669" grpId="0" animBg="1"/>
      <p:bldP spid="2670" grpId="0" animBg="1"/>
      <p:bldP spid="2671" grpId="0" animBg="1"/>
      <p:bldP spid="2672" grpId="0" animBg="1"/>
      <p:bldP spid="2673" grpId="0" animBg="1"/>
      <p:bldP spid="2674" grpId="0" animBg="1"/>
      <p:bldP spid="2675" grpId="0" animBg="1"/>
      <p:bldP spid="26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>
            <a:off x="1187450" y="2205038"/>
            <a:ext cx="6624638" cy="21558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Органы чувств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1.Как человек узнает об окружающем мире и о самом себе?</a:t>
            </a:r>
          </a:p>
          <a:p>
            <a:pPr>
              <a:buNone/>
            </a:pPr>
            <a:r>
              <a:rPr lang="ru-RU" dirty="0" smtClean="0"/>
              <a:t>2.Сколько органов чувств у человека?</a:t>
            </a:r>
          </a:p>
          <a:p>
            <a:pPr>
              <a:buNone/>
            </a:pPr>
            <a:r>
              <a:rPr lang="ru-RU" dirty="0" smtClean="0"/>
              <a:t>3.Что мы знаем про органы чувств?</a:t>
            </a:r>
          </a:p>
          <a:p>
            <a:pPr>
              <a:buNone/>
            </a:pPr>
            <a:r>
              <a:rPr lang="ru-RU" dirty="0" smtClean="0"/>
              <a:t>4.Какие существуют правила гигиены для органов чувств?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dirty="0" smtClean="0">
                <a:solidFill>
                  <a:srgbClr val="00B050"/>
                </a:solidFill>
              </a:rPr>
              <a:t>Уши – орган слуха.</a:t>
            </a:r>
          </a:p>
        </p:txBody>
      </p:sp>
      <p:sp>
        <p:nvSpPr>
          <p:cNvPr id="819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628775"/>
            <a:ext cx="4897437" cy="4392613"/>
          </a:xfrm>
          <a:noFill/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5580063" y="2133600"/>
            <a:ext cx="2752725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Слух - это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воспринимать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звуковые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волны.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5400" dirty="0" smtClean="0">
                <a:solidFill>
                  <a:srgbClr val="FF0000"/>
                </a:solidFill>
              </a:rPr>
              <a:t>Уши надо беречь !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Защищать уши от сильного шума.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Защищать уши от сильного ветра.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Не ковырять в ушах.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Нужно давать отдых слуху, быть в тишине.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Мыть уши каждый день.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Если уши заболели обратиться к врачу.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651</Words>
  <Application>Microsoft Office PowerPoint</Application>
  <PresentationFormat>Экран (4:3)</PresentationFormat>
  <Paragraphs>149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Тест.</vt:lpstr>
      <vt:lpstr>Самопровоерка.</vt:lpstr>
      <vt:lpstr>Толковый словарь Ожегова:</vt:lpstr>
      <vt:lpstr>Слайд 5</vt:lpstr>
      <vt:lpstr>Слайд 6</vt:lpstr>
      <vt:lpstr>Задачи: </vt:lpstr>
      <vt:lpstr>Уши – орган слуха.</vt:lpstr>
      <vt:lpstr>Уши надо беречь ! </vt:lpstr>
      <vt:lpstr>Глаза – орган зрения.</vt:lpstr>
      <vt:lpstr>Берегите зрение! </vt:lpstr>
      <vt:lpstr>Слайд 12</vt:lpstr>
      <vt:lpstr>Слайд 13</vt:lpstr>
      <vt:lpstr>Физминутка. </vt:lpstr>
      <vt:lpstr>Нос – орган обоняния.</vt:lpstr>
      <vt:lpstr>Как сохранить обоняние.</vt:lpstr>
      <vt:lpstr>Язык – орган вкуса.</vt:lpstr>
      <vt:lpstr>Как беречь органы вкуса.</vt:lpstr>
      <vt:lpstr>Кожа – орган осязания.</vt:lpstr>
      <vt:lpstr>Правила ухода за кожей.</vt:lpstr>
      <vt:lpstr>Слайд 21</vt:lpstr>
      <vt:lpstr>                Тест!</vt:lpstr>
      <vt:lpstr>Задачи:</vt:lpstr>
      <vt:lpstr>Домашние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2015-12-01T05:53:31Z</dcterms:created>
  <dcterms:modified xsi:type="dcterms:W3CDTF">2015-12-01T07:26:34Z</dcterms:modified>
</cp:coreProperties>
</file>