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8335AB-8B89-4174-B5E7-A6B701603D96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3664F-3286-4971-9CF8-7429E1AE78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870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3664F-3286-4971-9CF8-7429E1AE78F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138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C7A-84A2-42C3-B59E-D957B8E8F3A5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98CD0-17A4-4FBB-927D-58C54CFD116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C7A-84A2-42C3-B59E-D957B8E8F3A5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98CD0-17A4-4FBB-927D-58C54CFD11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C7A-84A2-42C3-B59E-D957B8E8F3A5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98CD0-17A4-4FBB-927D-58C54CFD11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C7A-84A2-42C3-B59E-D957B8E8F3A5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98CD0-17A4-4FBB-927D-58C54CFD116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C7A-84A2-42C3-B59E-D957B8E8F3A5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98CD0-17A4-4FBB-927D-58C54CFD11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C7A-84A2-42C3-B59E-D957B8E8F3A5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98CD0-17A4-4FBB-927D-58C54CFD116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C7A-84A2-42C3-B59E-D957B8E8F3A5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98CD0-17A4-4FBB-927D-58C54CFD116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C7A-84A2-42C3-B59E-D957B8E8F3A5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98CD0-17A4-4FBB-927D-58C54CFD11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C7A-84A2-42C3-B59E-D957B8E8F3A5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98CD0-17A4-4FBB-927D-58C54CFD11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C7A-84A2-42C3-B59E-D957B8E8F3A5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98CD0-17A4-4FBB-927D-58C54CFD11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C7A-84A2-42C3-B59E-D957B8E8F3A5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98CD0-17A4-4FBB-927D-58C54CFD116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6373C7A-84A2-42C3-B59E-D957B8E8F3A5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D398CD0-17A4-4FBB-927D-58C54CFD116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6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8.wdp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793944"/>
            <a:ext cx="616252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Толкование значения слова </a:t>
            </a:r>
          </a:p>
          <a:p>
            <a:r>
              <a:rPr lang="ru-RU" sz="2800" b="1" dirty="0" smtClean="0"/>
              <a:t>Объяснение происхождения слова </a:t>
            </a:r>
          </a:p>
          <a:p>
            <a:r>
              <a:rPr lang="ru-RU" sz="2800" b="1" dirty="0" smtClean="0"/>
              <a:t>Значение устойчивых словосочетаний</a:t>
            </a:r>
          </a:p>
          <a:p>
            <a:r>
              <a:rPr lang="ru-RU" sz="2800" b="1" dirty="0" smtClean="0"/>
              <a:t>Произношение слова</a:t>
            </a:r>
          </a:p>
          <a:p>
            <a:r>
              <a:rPr lang="ru-RU" sz="2800" b="1" dirty="0" smtClean="0"/>
              <a:t>Правописание слова</a:t>
            </a:r>
          </a:p>
          <a:p>
            <a:r>
              <a:rPr lang="ru-RU" sz="2800" b="1" dirty="0" smtClean="0"/>
              <a:t>Сведения  об историческом событии 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139952" y="3674264"/>
            <a:ext cx="321107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Фразеологический словарь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Орфоэпический  словарь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Толковый  словарь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Орфографический словарь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Этимологический  словарь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Энциклопедический  словарь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3608" y="270724"/>
            <a:ext cx="6878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Какой словарь даёт следующие сведения: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55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48148E-6 L 0.14479 -0.4844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40" y="-2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07407E-6 L 0.19601 -0.5016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92" y="-2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L 0.23247 -0.278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-1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33333E-6 L -0.01528 -0.2555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4" y="-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22222E-6 L -0.025 -0.2724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-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7 L 0.18906 -0.2895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44" y="-1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1124744"/>
            <a:ext cx="82509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Волноваться, команда, командир, командовать.</a:t>
            </a:r>
          </a:p>
          <a:p>
            <a:pPr algn="ctr"/>
            <a:r>
              <a:rPr lang="ru-RU" sz="2800" dirty="0" smtClean="0"/>
              <a:t>Легкий, легко.</a:t>
            </a:r>
            <a:endParaRPr lang="ru-RU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971600" y="282570"/>
            <a:ext cx="775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Посмотри. Запомни. Запиши. Проверь. Исправь.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961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4" grpId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demiart.ru/forum/uploads5/post-10261-126268427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52120" y="908720"/>
            <a:ext cx="2929880" cy="378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ser.vse42.ru/files/P_S1280x853q80/Wnone/ui-5417fd74206e85.85058238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4297" y1="30715" x2="44297" y2="30715"/>
                        <a14:foregroundMark x1="41328" y1="34584" x2="41328" y2="34584"/>
                        <a14:foregroundMark x1="38281" y1="37866" x2="38281" y2="37866"/>
                        <a14:foregroundMark x1="36797" y1="41032" x2="36797" y2="41032"/>
                        <a14:foregroundMark x1="36797" y1="40094" x2="43047" y2="30363"/>
                        <a14:foregroundMark x1="3047" y1="13247" x2="3047" y2="13247"/>
                        <a14:foregroundMark x1="5859" y1="11020" x2="5859" y2="11020"/>
                        <a14:foregroundMark x1="7969" y1="9730" x2="7969" y2="9730"/>
                        <a14:foregroundMark x1="9688" y1="7151" x2="9688" y2="7151"/>
                        <a14:foregroundMark x1="9688" y1="5510" x2="9688" y2="5510"/>
                        <a14:backgroundMark x1="2813" y1="18171" x2="2813" y2="18171"/>
                        <a14:backgroundMark x1="48828" y1="57210" x2="48828" y2="57210"/>
                        <a14:backgroundMark x1="67500" y1="73974" x2="67500" y2="73974"/>
                        <a14:backgroundMark x1="90078" y1="87222" x2="90078" y2="87222"/>
                        <a14:backgroundMark x1="90547" y1="87456" x2="43672" y2="55217"/>
                        <a14:backgroundMark x1="47969" y1="58148" x2="1953" y2="16882"/>
                        <a14:backgroundMark x1="95234" y1="52989" x2="95234" y2="52989"/>
                        <a14:backgroundMark x1="86484" y1="74912" x2="86484" y2="74912"/>
                        <a14:backgroundMark x1="86641" y1="74560" x2="96094" y2="52052"/>
                        <a14:backgroundMark x1="97813" y1="39156" x2="97813" y2="39156"/>
                        <a14:backgroundMark x1="97813" y1="42321" x2="94375" y2="54279"/>
                        <a14:backgroundMark x1="98672" y1="19109" x2="98672" y2="19109"/>
                        <a14:backgroundMark x1="98906" y1="18757" x2="98281" y2="38101"/>
                        <a14:backgroundMark x1="90547" y1="36225" x2="90547" y2="36225"/>
                        <a14:backgroundMark x1="90547" y1="35287" x2="98516" y2="18406"/>
                        <a14:backgroundMark x1="78047" y1="65885" x2="78047" y2="65885"/>
                        <a14:backgroundMark x1="60000" y1="53341" x2="60000" y2="53341"/>
                        <a14:backgroundMark x1="44922" y1="38804" x2="44922" y2="38804"/>
                        <a14:backgroundMark x1="50547" y1="29074" x2="50547" y2="29074"/>
                        <a14:backgroundMark x1="45625" y1="20985" x2="45625" y2="20985"/>
                        <a14:backgroundMark x1="41328" y1="24267" x2="41328" y2="24267"/>
                        <a14:backgroundMark x1="38047" y1="30363" x2="38047" y2="30363"/>
                        <a14:backgroundMark x1="30781" y1="25909" x2="30781" y2="25909"/>
                        <a14:backgroundMark x1="20859" y1="19109" x2="20859" y2="19109"/>
                        <a14:backgroundMark x1="13594" y1="14302" x2="13594" y2="14302"/>
                        <a14:backgroundMark x1="90547" y1="37163" x2="77656" y2="65885"/>
                        <a14:backgroundMark x1="77188" y1="65182" x2="59766" y2="52638"/>
                        <a14:backgroundMark x1="60000" y1="52638" x2="44063" y2="37866"/>
                        <a14:backgroundMark x1="45156" y1="38453" x2="50313" y2="29074"/>
                        <a14:backgroundMark x1="50313" y1="28488" x2="44766" y2="19109"/>
                        <a14:backgroundMark x1="38281" y1="31067" x2="44063" y2="21688"/>
                        <a14:backgroundMark x1="38047" y1="30363" x2="12500" y2="14302"/>
                        <a14:backgroundMark x1="11641" y1="8441" x2="11641" y2="8441"/>
                        <a14:backgroundMark x1="13594" y1="13013" x2="11172" y2="5862"/>
                        <a14:backgroundMark x1="3438" y1="4572" x2="3438" y2="4572"/>
                        <a14:backgroundMark x1="11406" y1="1641" x2="11406" y2="1641"/>
                        <a14:backgroundMark x1="12500" y1="9379" x2="11641" y2="352"/>
                        <a14:backgroundMark x1="3672" y1="4572" x2="10781" y2="1641"/>
                        <a14:backgroundMark x1="1953" y1="17819" x2="1953" y2="17819"/>
                        <a14:backgroundMark x1="21953" y1="71981" x2="21953" y2="71981"/>
                        <a14:backgroundMark x1="68828" y1="86870" x2="68828" y2="86870"/>
                        <a14:backgroundMark x1="1719" y1="17116" x2="21094" y2="71981"/>
                        <a14:backgroundMark x1="21563" y1="71630" x2="69063" y2="87808"/>
                        <a14:backgroundMark x1="31406" y1="7503" x2="31406" y2="7503"/>
                        <a14:backgroundMark x1="96328" y1="12661" x2="96328" y2="12661"/>
                        <a14:backgroundMark x1="15703" y1="4924" x2="15703" y2="4924"/>
                        <a14:backgroundMark x1="15703" y1="4572" x2="32500" y2="7855"/>
                        <a14:backgroundMark x1="31875" y1="7503" x2="96094" y2="13247"/>
                        <a14:backgroundMark x1="859" y1="42321" x2="859" y2="42321"/>
                        <a14:backgroundMark x1="3047" y1="80422" x2="3047" y2="80422"/>
                        <a14:backgroundMark x1="5391" y1="93669" x2="5391" y2="93669"/>
                        <a14:backgroundMark x1="22188" y1="94607" x2="22188" y2="94607"/>
                        <a14:backgroundMark x1="52891" y1="95193" x2="52891" y2="95193"/>
                        <a14:backgroundMark x1="87734" y1="96835" x2="87734" y2="96835"/>
                        <a14:backgroundMark x1="859" y1="31067" x2="859" y2="31067"/>
                        <a14:backgroundMark x1="859" y1="31301" x2="2422" y2="80422"/>
                        <a14:backgroundMark x1="3281" y1="80070" x2="5156" y2="93904"/>
                        <a14:backgroundMark x1="6250" y1="94256" x2="53594" y2="951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18288">
            <a:off x="1163809" y="3654139"/>
            <a:ext cx="5186601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602686"/>
            <a:ext cx="3888432" cy="291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7704" y="75982"/>
            <a:ext cx="5835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Вспомни, что такое омонимы и многозначное слово.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 rot="19173186">
            <a:off x="-437344" y="2683089"/>
            <a:ext cx="90343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Омонимы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– слова, которые  звучат и пишутся одинаково, но  имеют разные значения. 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TextBox 6"/>
          <p:cNvSpPr txBox="1"/>
          <p:nvPr/>
        </p:nvSpPr>
        <p:spPr>
          <a:xfrm rot="2628972">
            <a:off x="283689" y="2487958"/>
            <a:ext cx="903435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Многозначное  слово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– слово, которое  имеет несколько  значений. Называет предметы, действия и признаки, сходные в чём –то.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79833" y="293734"/>
            <a:ext cx="21050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Что это?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89575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7" grpId="0"/>
      <p:bldP spid="7" grpId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98662"/>
            <a:ext cx="3457259" cy="2782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://bebeauty.ua/components/com_virtuemart/shop_image/product/10-4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062" l="250" r="99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2924944"/>
            <a:ext cx="4091608" cy="272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2945160"/>
            <a:ext cx="3145532" cy="3145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8115" y="416991"/>
            <a:ext cx="25114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190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1667" y1="36667" x2="61667" y2="36667"/>
                        <a14:foregroundMark x1="65104" y1="29306" x2="65104" y2="293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7429" y="836712"/>
            <a:ext cx="4128459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23728" y="188640"/>
            <a:ext cx="1800200" cy="6417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116632"/>
            <a:ext cx="25114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936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81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4022011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88024" y="46162"/>
            <a:ext cx="4142234" cy="3494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0838" y="3540165"/>
            <a:ext cx="4815958" cy="3281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56500" y="46162"/>
            <a:ext cx="21050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Что это?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63059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332656"/>
            <a:ext cx="28575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4147661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9672" y="3429000"/>
            <a:ext cx="3716618" cy="2782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46649" y="-60209"/>
            <a:ext cx="21050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Что это?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66613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2502024" cy="2502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260648"/>
            <a:ext cx="5431192" cy="361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3284984"/>
            <a:ext cx="4824536" cy="3217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79833" y="293734"/>
            <a:ext cx="21050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Что это?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19821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119</TotalTime>
  <Words>117</Words>
  <Application>Microsoft Office PowerPoint</Application>
  <PresentationFormat>Экран (4:3)</PresentationFormat>
  <Paragraphs>24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Лена</dc:creator>
  <cp:lastModifiedBy>Лена</cp:lastModifiedBy>
  <cp:revision>16</cp:revision>
  <dcterms:created xsi:type="dcterms:W3CDTF">2015-11-22T05:35:51Z</dcterms:created>
  <dcterms:modified xsi:type="dcterms:W3CDTF">2015-11-22T08:19:45Z</dcterms:modified>
</cp:coreProperties>
</file>