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63" r:id="rId5"/>
    <p:sldId id="262" r:id="rId6"/>
    <p:sldId id="257" r:id="rId7"/>
    <p:sldId id="259" r:id="rId8"/>
    <p:sldId id="258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8" r:id="rId18"/>
    <p:sldId id="289" r:id="rId19"/>
    <p:sldId id="290" r:id="rId20"/>
    <p:sldId id="291" r:id="rId21"/>
    <p:sldId id="292" r:id="rId22"/>
    <p:sldId id="270" r:id="rId23"/>
    <p:sldId id="271" r:id="rId24"/>
    <p:sldId id="272" r:id="rId25"/>
    <p:sldId id="273" r:id="rId26"/>
    <p:sldId id="274" r:id="rId27"/>
    <p:sldId id="275" r:id="rId28"/>
    <p:sldId id="284" r:id="rId29"/>
    <p:sldId id="276" r:id="rId30"/>
    <p:sldId id="277" r:id="rId31"/>
    <p:sldId id="278" r:id="rId32"/>
    <p:sldId id="279" r:id="rId33"/>
    <p:sldId id="280" r:id="rId34"/>
    <p:sldId id="281" r:id="rId35"/>
    <p:sldId id="286" r:id="rId36"/>
    <p:sldId id="283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DD48-C7F4-4705-A82D-5ADEDA90B0A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5C63-6B9F-4969-BE95-A8F1A63C86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1087;&#1088;&#1080;&#1083;&#1086;&#1078;&#1077;&#1085;&#1080;&#1077;%203.avi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&#1087;&#1088;&#1080;&#1083;&#1086;&#1078;&#1077;&#1085;&#1080;&#1077;%205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8;&#1080;&#1083;&#1086;&#1078;&#1077;&#1085;&#1080;&#1077;%206.avi" TargetMode="External"/><Relationship Id="rId5" Type="http://schemas.openxmlformats.org/officeDocument/2006/relationships/image" Target="../media/image23.png"/><Relationship Id="rId4" Type="http://schemas.openxmlformats.org/officeDocument/2006/relationships/hyperlink" Target="&#1087;&#1088;&#1080;&#1083;&#1086;&#1078;&#1077;&#1085;&#1080;&#1077;%204.avi" TargetMode="Externa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6;&#1085;&#1082;&#1091;&#1088;&#1089;%20&#1054;&#1052;\pril3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6;&#1085;&#1082;&#1091;&#1088;&#1089;%20&#1054;&#1052;\pril4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6;&#1085;&#1082;&#1091;&#1088;&#1089;%20&#1054;&#1052;\pril5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6;&#1085;&#1082;&#1091;&#1088;&#1089;%20&#1054;&#1052;\pril6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Урок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по окружающему</a:t>
            </a: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миру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spc="50" normalizeH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3 класс</a:t>
            </a:r>
            <a:endParaRPr kumimoji="0" lang="ru-RU" sz="4000" b="1" i="0" u="none" strike="noStrike" kern="1200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429132"/>
            <a:ext cx="3744416" cy="1656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Широкова Наталья Александровна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        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Похвистнево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194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819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218" name="Object 2766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9220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42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0244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266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126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290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12292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314" name="Object 1385"/>
          <p:cNvGraphicFramePr>
            <a:graphicFrameLocks noChangeAspect="1"/>
          </p:cNvGraphicFramePr>
          <p:nvPr/>
        </p:nvGraphicFramePr>
        <p:xfrm>
          <a:off x="468313" y="620713"/>
          <a:ext cx="8362950" cy="5915025"/>
        </p:xfrm>
        <a:graphic>
          <a:graphicData uri="http://schemas.openxmlformats.org/presentationml/2006/ole">
            <p:oleObj spid="_x0000_s1331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217024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+mn-lt"/>
              </a:rPr>
              <a:t>Тема урока</a:t>
            </a: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solidFill>
                  <a:srgbClr val="00B050"/>
                </a:solidFill>
                <a:latin typeface="+mn-lt"/>
              </a:rPr>
              <a:t>«Разнообразие животных»</a:t>
            </a:r>
            <a:endParaRPr lang="ru-RU" sz="6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3" name="Рисунок 2" descr="s66168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805" y="2780928"/>
            <a:ext cx="465485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1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Волк, глухарь, лось, белка, лягушка, налим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>Дикие животные</a:t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Волк, глухарь, лось, белка, лягушка, налим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Корова, петух, свинья, кот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+mn-lt"/>
              </a:rPr>
              <a:t>Девиз</a:t>
            </a:r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5400" b="1" i="1" dirty="0" smtClean="0">
                <a:solidFill>
                  <a:srgbClr val="00B050"/>
                </a:solidFill>
                <a:latin typeface="+mn-lt"/>
              </a:rPr>
              <a:t>Наблюдай и восхищайся,</a:t>
            </a:r>
            <a:br>
              <a:rPr lang="ru-RU" sz="5400" b="1" i="1" dirty="0" smtClean="0">
                <a:solidFill>
                  <a:srgbClr val="00B050"/>
                </a:solidFill>
                <a:latin typeface="+mn-lt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+mn-lt"/>
              </a:rPr>
              <a:t>Изучай и береги!»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 smtClean="0">
                <a:latin typeface="+mn-lt"/>
              </a:rPr>
              <a:t>Домашние животные</a:t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Корова, петух, свинья, кот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+mn-lt"/>
              </a:rPr>
              <a:t/>
            </a:r>
            <a:br>
              <a:rPr lang="ru-RU" sz="5400" b="1" dirty="0" smtClean="0">
                <a:latin typeface="+mn-lt"/>
              </a:rPr>
            </a:br>
            <a:r>
              <a:rPr lang="ru-RU" sz="5400" b="1" dirty="0">
                <a:latin typeface="+mn-lt"/>
              </a:rPr>
              <a:t/>
            </a:r>
            <a:br>
              <a:rPr lang="ru-RU" sz="5400" b="1" dirty="0">
                <a:latin typeface="+mn-lt"/>
              </a:rPr>
            </a:br>
            <a:r>
              <a:rPr lang="ru-RU" sz="5400" b="1" dirty="0" smtClean="0">
                <a:solidFill>
                  <a:srgbClr val="00B050"/>
                </a:solidFill>
                <a:latin typeface="+mn-lt"/>
              </a:rPr>
              <a:t>Волк, глухарь, лось, белка, лягушка, налим, корова, петух, свинья, кот.</a:t>
            </a:r>
            <a:endParaRPr lang="ru-RU" sz="5400" b="1" i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Позвоночные животные</a:t>
            </a:r>
            <a:br>
              <a:rPr lang="ru-RU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dirty="0"/>
          </a:p>
        </p:txBody>
      </p:sp>
      <p:pic>
        <p:nvPicPr>
          <p:cNvPr id="3" name="Рисунок 2" descr="144-010411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1591072" cy="1193304"/>
          </a:xfrm>
          <a:prstGeom prst="rect">
            <a:avLst/>
          </a:prstGeom>
        </p:spPr>
      </p:pic>
      <p:pic>
        <p:nvPicPr>
          <p:cNvPr id="4" name="Рисунок 3" descr="e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97152"/>
            <a:ext cx="2137420" cy="1424947"/>
          </a:xfrm>
          <a:prstGeom prst="rect">
            <a:avLst/>
          </a:prstGeom>
        </p:spPr>
      </p:pic>
      <p:pic>
        <p:nvPicPr>
          <p:cNvPr id="5" name="Рисунок 4" descr="k8.jpg"/>
          <p:cNvPicPr>
            <a:picLocks noChangeAspect="1"/>
          </p:cNvPicPr>
          <p:nvPr/>
        </p:nvPicPr>
        <p:blipFill>
          <a:blip r:embed="rId4" cstate="print"/>
          <a:srcRect b="9281"/>
          <a:stretch>
            <a:fillRect/>
          </a:stretch>
        </p:blipFill>
        <p:spPr>
          <a:xfrm>
            <a:off x="6804248" y="2924944"/>
            <a:ext cx="1964531" cy="1296144"/>
          </a:xfrm>
          <a:prstGeom prst="rect">
            <a:avLst/>
          </a:prstGeom>
        </p:spPr>
      </p:pic>
      <p:pic>
        <p:nvPicPr>
          <p:cNvPr id="6" name="Рисунок 5" descr="Fr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772816"/>
            <a:ext cx="1976305" cy="1307232"/>
          </a:xfrm>
          <a:prstGeom prst="rect">
            <a:avLst/>
          </a:prstGeom>
        </p:spPr>
      </p:pic>
      <p:pic>
        <p:nvPicPr>
          <p:cNvPr id="7" name="Рисунок 6" descr="Ryby-Kaspijskogo-morja-Kaspijskij-puzanok.jpg"/>
          <p:cNvPicPr>
            <a:picLocks noChangeAspect="1"/>
          </p:cNvPicPr>
          <p:nvPr/>
        </p:nvPicPr>
        <p:blipFill>
          <a:blip r:embed="rId6" cstate="print"/>
          <a:srcRect b="6434"/>
          <a:stretch>
            <a:fillRect/>
          </a:stretch>
        </p:blipFill>
        <p:spPr>
          <a:xfrm>
            <a:off x="6012160" y="1340768"/>
            <a:ext cx="2291075" cy="9728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Book Antiqua" pitchFamily="18" charset="0"/>
              </a:rPr>
              <a:t>Пресмыкающиеся</a:t>
            </a:r>
            <a:endParaRPr lang="ru-RU" dirty="0"/>
          </a:p>
        </p:txBody>
      </p:sp>
      <p:pic>
        <p:nvPicPr>
          <p:cNvPr id="3" name="Picture 16" descr="ящер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73221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череп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4139613" cy="26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удав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5536" y="1412776"/>
            <a:ext cx="3723860" cy="2160240"/>
          </a:xfrm>
          <a:prstGeom prst="rect">
            <a:avLst/>
          </a:prstGeom>
        </p:spPr>
      </p:pic>
      <p:pic>
        <p:nvPicPr>
          <p:cNvPr id="6" name="Picture 4" descr="аллигатор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499992" y="1412776"/>
            <a:ext cx="4248150" cy="197961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84975" cy="65887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856984" cy="66427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ril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Работа в группах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8674" name="Picture 2" descr="D:\Школа №2\животные\Мотивация к учебе у ребенка будет поддерживаться, если мы организуем творческий союз трех сил – учителей, родителей и самого уче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444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Беспозвоночные животные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102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Черви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Моллюски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Ракообразные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Паукообразные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</p:txBody>
      </p:sp>
      <p:pic>
        <p:nvPicPr>
          <p:cNvPr id="4" name="Рисунок 3" descr="06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1796046" cy="1311399"/>
          </a:xfrm>
          <a:prstGeom prst="rect">
            <a:avLst/>
          </a:prstGeom>
        </p:spPr>
      </p:pic>
      <p:pic>
        <p:nvPicPr>
          <p:cNvPr id="5" name="Рисунок 4" descr="0012-019-Podtip-ZHabrodyshaschie-Klass-Rakoobraznye-Crustac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924944"/>
            <a:ext cx="1903603" cy="947374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1733550" cy="1152525"/>
          </a:xfrm>
          <a:prstGeom prst="rect">
            <a:avLst/>
          </a:prstGeom>
        </p:spPr>
      </p:pic>
      <p:pic>
        <p:nvPicPr>
          <p:cNvPr id="7" name="Рисунок 6" descr="adaedalus.jpg"/>
          <p:cNvPicPr>
            <a:picLocks noChangeAspect="1"/>
          </p:cNvPicPr>
          <p:nvPr/>
        </p:nvPicPr>
        <p:blipFill>
          <a:blip r:embed="rId5" cstate="print"/>
          <a:srcRect b="6531"/>
          <a:stretch>
            <a:fillRect/>
          </a:stretch>
        </p:blipFill>
        <p:spPr>
          <a:xfrm>
            <a:off x="6372200" y="4437112"/>
            <a:ext cx="2115139" cy="1977008"/>
          </a:xfrm>
          <a:prstGeom prst="rect">
            <a:avLst/>
          </a:prstGeom>
        </p:spPr>
      </p:pic>
      <p:pic>
        <p:nvPicPr>
          <p:cNvPr id="8" name="Рисунок 7" descr="10008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72816"/>
            <a:ext cx="2527342" cy="12411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3783"/>
          <p:cNvGraphicFramePr>
            <a:graphicFrameLocks noChangeAspect="1"/>
          </p:cNvGraphicFramePr>
          <p:nvPr/>
        </p:nvGraphicFramePr>
        <p:xfrm>
          <a:off x="250825" y="620713"/>
          <a:ext cx="8569325" cy="5761037"/>
        </p:xfrm>
        <a:graphic>
          <a:graphicData uri="http://schemas.openxmlformats.org/presentationml/2006/ole">
            <p:oleObj spid="_x0000_s3076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Беспозвоночные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Book Antiqua" pitchFamily="18" charset="0"/>
              </a:rPr>
              <a:t>паукообразные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764704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Book Antiqua" pitchFamily="18" charset="0"/>
              </a:rPr>
              <a:t>насекомые</a:t>
            </a:r>
            <a:endParaRPr lang="ru-RU" sz="24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6" name="Picture 27" descr="таранту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17913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муравь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1268760"/>
            <a:ext cx="1955352" cy="863550"/>
          </a:xfrm>
          <a:prstGeom prst="rect">
            <a:avLst/>
          </a:prstGeom>
          <a:noFill/>
        </p:spPr>
      </p:pic>
      <p:pic>
        <p:nvPicPr>
          <p:cNvPr id="12" name="Picture 22" descr="му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1728192" cy="152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 descr="скор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1989863" cy="15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па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052736"/>
            <a:ext cx="1908694" cy="16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кома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067944" y="980728"/>
            <a:ext cx="1728192" cy="1904581"/>
          </a:xfrm>
          <a:prstGeom prst="rect">
            <a:avLst/>
          </a:prstGeom>
          <a:noFill/>
        </p:spPr>
      </p:pic>
      <p:pic>
        <p:nvPicPr>
          <p:cNvPr id="16" name="Picture 11" descr="бабоч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851920" y="1052736"/>
            <a:ext cx="1718752" cy="1800200"/>
          </a:xfrm>
          <a:prstGeom prst="rect">
            <a:avLst/>
          </a:prstGeom>
          <a:noFill/>
        </p:spPr>
      </p:pic>
      <p:pic>
        <p:nvPicPr>
          <p:cNvPr id="17" name="Picture 24" descr="паук-птицее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980728"/>
            <a:ext cx="17402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4189 L -0.2309 0.04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19635 0.2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139 L 0.35382 0.240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2829 0.2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5138 L -0.44097 0.06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3386 0.582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615 L 0.29132 0.02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12315 L -0.40556 0.56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2708920"/>
            <a:ext cx="4407723" cy="36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548680"/>
            <a:ext cx="4393034" cy="21609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6" descr="богом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548680"/>
            <a:ext cx="2140322" cy="4027905"/>
          </a:xfrm>
          <a:prstGeom prst="rect">
            <a:avLst/>
          </a:prstGeom>
          <a:noFill/>
        </p:spPr>
      </p:pic>
      <p:pic>
        <p:nvPicPr>
          <p:cNvPr id="4" name="Picture 6" descr="Изображение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476672"/>
            <a:ext cx="2829881" cy="2736304"/>
          </a:xfrm>
          <a:prstGeom prst="rect">
            <a:avLst/>
          </a:prstGeom>
          <a:noFill/>
        </p:spPr>
      </p:pic>
      <p:pic>
        <p:nvPicPr>
          <p:cNvPr id="5" name="Picture 9" descr="Изображение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4128" y="3501008"/>
            <a:ext cx="3094827" cy="2952328"/>
          </a:xfrm>
          <a:prstGeom prst="rect">
            <a:avLst/>
          </a:prstGeom>
          <a:noFill/>
        </p:spPr>
      </p:pic>
      <p:pic>
        <p:nvPicPr>
          <p:cNvPr id="6" name="Picture 12" descr="олэ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620688"/>
            <a:ext cx="2160240" cy="363214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Копия мп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692696"/>
            <a:ext cx="2524125" cy="5256213"/>
          </a:xfrm>
          <a:prstGeom prst="rect">
            <a:avLst/>
          </a:prstGeom>
          <a:noFill/>
        </p:spPr>
      </p:pic>
      <p:pic>
        <p:nvPicPr>
          <p:cNvPr id="4" name="Picture 15" descr="Копия 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72200" y="3356992"/>
            <a:ext cx="2087562" cy="2303463"/>
          </a:xfrm>
          <a:prstGeom prst="rect">
            <a:avLst/>
          </a:prstGeom>
          <a:noFill/>
        </p:spPr>
      </p:pic>
      <p:pic>
        <p:nvPicPr>
          <p:cNvPr id="5" name="Picture 12" descr="Копия (4)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620688"/>
            <a:ext cx="2376487" cy="2376487"/>
          </a:xfrm>
          <a:prstGeom prst="rect">
            <a:avLst/>
          </a:prstGeom>
          <a:noFill/>
        </p:spPr>
      </p:pic>
      <p:pic>
        <p:nvPicPr>
          <p:cNvPr id="6" name="Picture 9" descr="Копия (2) Изоб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2756" y="1340769"/>
            <a:ext cx="2811934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224" y="580526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Орел степной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9" descr="Копия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76672"/>
            <a:ext cx="4038600" cy="3302000"/>
          </a:xfrm>
          <a:prstGeom prst="rect">
            <a:avLst/>
          </a:prstGeom>
          <a:noFill/>
        </p:spPr>
      </p:pic>
      <p:pic>
        <p:nvPicPr>
          <p:cNvPr id="4" name="Picture 11" descr="Копия (2)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620688"/>
            <a:ext cx="3779837" cy="2551113"/>
          </a:xfrm>
          <a:prstGeom prst="rect">
            <a:avLst/>
          </a:prstGeom>
          <a:noFill/>
        </p:spPr>
      </p:pic>
      <p:pic>
        <p:nvPicPr>
          <p:cNvPr id="5" name="Picture 14" descr="Копия (3)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3645024"/>
            <a:ext cx="3384550" cy="25193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</a:t>
            </a:r>
            <a:br>
              <a:rPr lang="ru-RU" dirty="0" smtClean="0"/>
            </a:br>
            <a:r>
              <a:rPr lang="ru-RU" dirty="0" smtClean="0"/>
              <a:t>2. А.</a:t>
            </a:r>
            <a:br>
              <a:rPr lang="ru-RU" dirty="0" smtClean="0"/>
            </a:br>
            <a:r>
              <a:rPr lang="ru-RU" dirty="0" smtClean="0"/>
              <a:t>3. В</a:t>
            </a:r>
            <a:br>
              <a:rPr lang="ru-RU" dirty="0" smtClean="0"/>
            </a:br>
            <a:r>
              <a:rPr lang="ru-RU" dirty="0" smtClean="0"/>
              <a:t>4. Б</a:t>
            </a:r>
            <a:br>
              <a:rPr lang="ru-RU" dirty="0" smtClean="0"/>
            </a:br>
            <a:r>
              <a:rPr lang="ru-RU" dirty="0" smtClean="0"/>
              <a:t>5. Б</a:t>
            </a:r>
            <a:br>
              <a:rPr lang="ru-RU" dirty="0" smtClean="0"/>
            </a:br>
            <a:r>
              <a:rPr lang="ru-RU" dirty="0" smtClean="0"/>
              <a:t>6. А</a:t>
            </a:r>
            <a:br>
              <a:rPr lang="ru-RU" dirty="0" smtClean="0"/>
            </a:br>
            <a:r>
              <a:rPr lang="ru-RU" dirty="0" smtClean="0"/>
              <a:t>7. 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4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Оцените себя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1368152" cy="49685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996952"/>
            <a:ext cx="1296144" cy="34563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293096"/>
            <a:ext cx="1224136" cy="216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61405">
            <a:off x="6333113" y="2525816"/>
            <a:ext cx="1018803" cy="1018803"/>
          </a:xfrm>
          <a:prstGeom prst="rect">
            <a:avLst/>
          </a:prstGeom>
        </p:spPr>
      </p:pic>
      <p:pic>
        <p:nvPicPr>
          <p:cNvPr id="7" name="Рисунок 6" descr="5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36202">
            <a:off x="7232685" y="545069"/>
            <a:ext cx="1224136" cy="1224136"/>
          </a:xfrm>
          <a:prstGeom prst="rect">
            <a:avLst/>
          </a:prstGeom>
        </p:spPr>
      </p:pic>
      <p:pic>
        <p:nvPicPr>
          <p:cNvPr id="8" name="Рисунок 7" descr="62b6b930_5dac_0131_099d_12313b01b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157192"/>
            <a:ext cx="946488" cy="9376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tsifra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0722">
            <a:off x="827584" y="836712"/>
            <a:ext cx="1216094" cy="1449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tsifra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9172">
            <a:off x="971600" y="3573016"/>
            <a:ext cx="1088770" cy="12021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+mn-lt"/>
              </a:rPr>
              <a:t>Молодцы!!!!</a:t>
            </a:r>
            <a:endParaRPr lang="ru-RU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Рисунок 6" descr="5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36202">
            <a:off x="7232685" y="545069"/>
            <a:ext cx="1224136" cy="1224136"/>
          </a:xfrm>
          <a:prstGeom prst="rect">
            <a:avLst/>
          </a:prstGeom>
        </p:spPr>
      </p:pic>
      <p:pic>
        <p:nvPicPr>
          <p:cNvPr id="8" name="Рисунок 7" descr="62b6b930_5dac_0131_099d_12313b01b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157192"/>
            <a:ext cx="946488" cy="9376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tsifra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9172">
            <a:off x="971600" y="3573016"/>
            <a:ext cx="1088770" cy="12021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62b6b930_5dac_0131_099d_12313b01b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285860"/>
            <a:ext cx="946488" cy="9376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5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36202">
            <a:off x="641009" y="1641149"/>
            <a:ext cx="1224136" cy="1224136"/>
          </a:xfrm>
          <a:prstGeom prst="rect">
            <a:avLst/>
          </a:prstGeom>
        </p:spPr>
      </p:pic>
      <p:pic>
        <p:nvPicPr>
          <p:cNvPr id="13" name="Рисунок 12" descr="tsifra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9172">
            <a:off x="6235853" y="3428663"/>
            <a:ext cx="1088770" cy="12021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098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4100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122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5124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87"/>
          <p:cNvGraphicFramePr>
            <a:graphicFrameLocks noChangeAspect="1"/>
          </p:cNvGraphicFramePr>
          <p:nvPr/>
        </p:nvGraphicFramePr>
        <p:xfrm>
          <a:off x="395288" y="620713"/>
          <a:ext cx="8362950" cy="5915025"/>
        </p:xfrm>
        <a:graphic>
          <a:graphicData uri="http://schemas.openxmlformats.org/presentationml/2006/ole">
            <p:oleObj spid="_x0000_s102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2052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620688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146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6148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1" name="Object 1385"/>
          <p:cNvGraphicFramePr>
            <a:graphicFrameLocks noChangeAspect="1"/>
          </p:cNvGraphicFramePr>
          <p:nvPr/>
        </p:nvGraphicFramePr>
        <p:xfrm>
          <a:off x="457200" y="609600"/>
          <a:ext cx="8362950" cy="5915025"/>
        </p:xfrm>
        <a:graphic>
          <a:graphicData uri="http://schemas.openxmlformats.org/presentationml/2006/ole">
            <p:oleObj spid="_x0000_s7173" name="Лист" r:id="rId3" imgW="8994624" imgH="56633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46</Words>
  <Application>Microsoft Office PowerPoint</Application>
  <PresentationFormat>Экран (4:3)</PresentationFormat>
  <Paragraphs>29</Paragraphs>
  <Slides>37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Лист</vt:lpstr>
      <vt:lpstr>Слайд 1</vt:lpstr>
      <vt:lpstr>Девиз  «Наблюдай и восхищайся, Изучай и береги!»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Тема урока «Разнообразие животных»</vt:lpstr>
      <vt:lpstr>  Волк, глухарь, лось, белка, лягушка, налим</vt:lpstr>
      <vt:lpstr>    Дикие животные  Волк, глухарь, лось, белка, лягушка, налим</vt:lpstr>
      <vt:lpstr>  Корова, петух, свинья, кот</vt:lpstr>
      <vt:lpstr> Домашние животные  Корова, петух, свинья, кот</vt:lpstr>
      <vt:lpstr>  Волк, глухарь, лось, белка, лягушка, налим, корова, петух, свинья, кот.</vt:lpstr>
      <vt:lpstr> Позвоночные животные  Рыбы Земноводные Пресмыкающиеся Птицы Млекопитающие</vt:lpstr>
      <vt:lpstr>Пресмыкающиеся</vt:lpstr>
      <vt:lpstr>Слайд 24</vt:lpstr>
      <vt:lpstr>Слайд 25</vt:lpstr>
      <vt:lpstr>Слайд 26</vt:lpstr>
      <vt:lpstr>Слайд 27</vt:lpstr>
      <vt:lpstr>Работа в группах</vt:lpstr>
      <vt:lpstr>Беспозвоночные животные</vt:lpstr>
      <vt:lpstr>Беспозвоночные  </vt:lpstr>
      <vt:lpstr>Слайд 31</vt:lpstr>
      <vt:lpstr>Слайд 32</vt:lpstr>
      <vt:lpstr>Слайд 33</vt:lpstr>
      <vt:lpstr>Слайд 34</vt:lpstr>
      <vt:lpstr>Тест 1. В 2. А. 3. В 4. Б 5. Б 6. А 7. В </vt:lpstr>
      <vt:lpstr>Оцените себя</vt:lpstr>
      <vt:lpstr>Молодцы!!!!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52</cp:revision>
  <dcterms:created xsi:type="dcterms:W3CDTF">2013-08-20T20:39:06Z</dcterms:created>
  <dcterms:modified xsi:type="dcterms:W3CDTF">2015-11-17T03:59:35Z</dcterms:modified>
</cp:coreProperties>
</file>