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9" r:id="rId2"/>
    <p:sldId id="257" r:id="rId3"/>
    <p:sldId id="324" r:id="rId4"/>
    <p:sldId id="332" r:id="rId5"/>
    <p:sldId id="331" r:id="rId6"/>
    <p:sldId id="330" r:id="rId7"/>
    <p:sldId id="329" r:id="rId8"/>
    <p:sldId id="290" r:id="rId9"/>
    <p:sldId id="336" r:id="rId10"/>
    <p:sldId id="335" r:id="rId11"/>
    <p:sldId id="334" r:id="rId12"/>
    <p:sldId id="333" r:id="rId13"/>
    <p:sldId id="296" r:id="rId14"/>
    <p:sldId id="341" r:id="rId15"/>
    <p:sldId id="344" r:id="rId16"/>
    <p:sldId id="343" r:id="rId17"/>
    <p:sldId id="342" r:id="rId18"/>
    <p:sldId id="295" r:id="rId19"/>
    <p:sldId id="340" r:id="rId20"/>
    <p:sldId id="339" r:id="rId21"/>
    <p:sldId id="338" r:id="rId22"/>
    <p:sldId id="337" r:id="rId23"/>
    <p:sldId id="297" r:id="rId24"/>
    <p:sldId id="348" r:id="rId25"/>
    <p:sldId id="347" r:id="rId26"/>
    <p:sldId id="346" r:id="rId27"/>
    <p:sldId id="345" r:id="rId28"/>
    <p:sldId id="32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100"/>
    <a:srgbClr val="BEAA12"/>
    <a:srgbClr val="007635"/>
    <a:srgbClr val="264B96"/>
    <a:srgbClr val="70578F"/>
    <a:srgbClr val="FFA3A3"/>
    <a:srgbClr val="1E3C78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28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7.jpe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gif"/><Relationship Id="rId9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2.xml"/><Relationship Id="rId26" Type="http://schemas.openxmlformats.org/officeDocument/2006/relationships/slide" Target="slide25.xml"/><Relationship Id="rId3" Type="http://schemas.openxmlformats.org/officeDocument/2006/relationships/image" Target="../media/image8.jpeg"/><Relationship Id="rId21" Type="http://schemas.openxmlformats.org/officeDocument/2006/relationships/slide" Target="slide15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14.xml"/><Relationship Id="rId29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image" Target="../media/image10.png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17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31" Type="http://schemas.openxmlformats.org/officeDocument/2006/relationships/image" Target="../media/image4.gif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16.xml"/><Relationship Id="rId27" Type="http://schemas.openxmlformats.org/officeDocument/2006/relationships/slide" Target="slide26.xml"/><Relationship Id="rId30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b/2/2/633/2633622_6076627_5283499_i102714521_66418.gif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img0.liveinternet.ru/images/attach/c/3/77/957/77957384_77772038_zvezdochki.gi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5109/svetlera.16c/0_5662a_8158dd54_orig" TargetMode="External"/><Relationship Id="rId5" Type="http://schemas.openxmlformats.org/officeDocument/2006/relationships/hyperlink" Target="http://pixelbrush.ru/uploads/posts/2013-09/1378896989_02.jpg" TargetMode="External"/><Relationship Id="rId4" Type="http://schemas.openxmlformats.org/officeDocument/2006/relationships/hyperlink" Target="http://serp-dm.ru/_nw/0/71629456.jpg" TargetMode="External"/><Relationship Id="rId9" Type="http://schemas.openxmlformats.org/officeDocument/2006/relationships/hyperlink" Target="http://domashniirestoran.ru/images/star-511-106(3)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" Target="slide2.xml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534642"/>
            <a:ext cx="4896544" cy="30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3813" y="5085184"/>
            <a:ext cx="784866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ru-RU" sz="2200" i="1" smtClean="0">
                <a:latin typeface="Times New Roman" pitchFamily="18" charset="0"/>
              </a:rPr>
              <a:t>Подготовила</a:t>
            </a:r>
            <a:endParaRPr lang="ru-RU" sz="2400" i="1" dirty="0">
              <a:latin typeface="Times New Roman" pitchFamily="18" charset="0"/>
            </a:endParaRPr>
          </a:p>
          <a:p>
            <a:pPr algn="ctr" eaLnBrk="1" hangingPunct="1"/>
            <a:r>
              <a:rPr lang="ru-RU" sz="2200" i="1" dirty="0" smtClean="0">
                <a:latin typeface="Times New Roman" pitchFamily="18" charset="0"/>
              </a:rPr>
              <a:t>учитель </a:t>
            </a:r>
            <a:r>
              <a:rPr lang="ru-RU" sz="2200" i="1" dirty="0">
                <a:latin typeface="Times New Roman" pitchFamily="18" charset="0"/>
              </a:rPr>
              <a:t>начальных классов </a:t>
            </a:r>
            <a:r>
              <a:rPr lang="ru-RU" sz="2200" i="1" dirty="0" smtClean="0">
                <a:latin typeface="Times New Roman" pitchFamily="18" charset="0"/>
              </a:rPr>
              <a:t>МБОУ «</a:t>
            </a:r>
            <a:r>
              <a:rPr lang="ru-RU" sz="2200" i="1" dirty="0" err="1" smtClean="0">
                <a:latin typeface="Times New Roman" pitchFamily="18" charset="0"/>
              </a:rPr>
              <a:t>Яковлевская</a:t>
            </a:r>
            <a:r>
              <a:rPr lang="ru-RU" sz="2200" i="1" dirty="0" smtClean="0">
                <a:latin typeface="Times New Roman" pitchFamily="18" charset="0"/>
              </a:rPr>
              <a:t> СОШ»</a:t>
            </a:r>
            <a:endParaRPr lang="ru-RU" sz="2400" b="1" i="1" dirty="0">
              <a:latin typeface="Times New Roman" pitchFamily="18" charset="0"/>
            </a:endParaRPr>
          </a:p>
          <a:p>
            <a:pPr algn="ctr" eaLnBrk="1" hangingPunct="1"/>
            <a:r>
              <a:rPr lang="ru-RU" sz="2400" b="1" i="1" dirty="0" smtClean="0">
                <a:latin typeface="Times New Roman" pitchFamily="18" charset="0"/>
              </a:rPr>
              <a:t>Мурашкина </a:t>
            </a:r>
            <a:r>
              <a:rPr lang="ru-RU" sz="2400" b="1" i="1" dirty="0" smtClean="0">
                <a:latin typeface="Times New Roman" pitchFamily="18" charset="0"/>
              </a:rPr>
              <a:t>С.В.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26369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79181" y="2317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986" y="3458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93941" y="4604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05745" y="203719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2156" y="297167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3876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4436" y="282741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1419" y="378502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9622" y="1985673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7106" y="2225824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362911" y="3366963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1866" y="4512779"/>
            <a:ext cx="9429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6473" y="481857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1670" y="470293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21" y="225729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20" y="32608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803" y="426955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3205" y="25083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3204" y="3511825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3587" y="452057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7205" y="124857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83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6662" y="10125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1579" y="470600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5618" y="903779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084" y="1046221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1579" y="14510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2543" y="1059362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4669" y="124857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6285513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462330" y="4798431"/>
            <a:ext cx="2405814" cy="320775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6413" y="5933513"/>
            <a:ext cx="1080120" cy="242096"/>
          </a:xfrm>
          <a:prstGeom prst="rect">
            <a:avLst/>
          </a:prstGeom>
        </p:spPr>
      </p:pic>
      <p:pic>
        <p:nvPicPr>
          <p:cNvPr id="205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04790" y="2043872"/>
            <a:ext cx="2219338" cy="28252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772194" y="857232"/>
            <a:ext cx="5085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Своя   игра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2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214423"/>
            <a:ext cx="7649004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У Тани было 3 мяча: синий, красный и зеленый. Синий – не самый маленький, а зеленый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больше синего. Какого цвета самый маленький?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А) Красный;  Б) Синий;  В) Зеленый.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Математика 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А) Красный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24436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214423"/>
            <a:ext cx="7649004" cy="2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Праздничная свечка сгорает за 20 минут. На день рождения Коли в пирог вставили 7 свечек и не ели пирог, пока все свечки не сгорели. Сколько времени горели свечки все вместе?</a:t>
            </a:r>
          </a:p>
          <a:p>
            <a:pPr eaLnBrk="1" hangingPunct="1">
              <a:spcBef>
                <a:spcPct val="20000"/>
              </a:spcBef>
            </a:pPr>
            <a:r>
              <a:rPr lang="ru-RU" sz="2600" dirty="0" smtClean="0"/>
              <a:t>А) 140 мин;  Б) 7 мин;  В) 20 мин;  Г) 70 мин</a:t>
            </a:r>
            <a:endParaRPr lang="ru-RU" sz="26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357694"/>
            <a:ext cx="630520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i="1" dirty="0" smtClean="0"/>
          </a:p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В) 20 мин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87815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«Пара лошадей пробежала 60 км. Сколько километров пробежала каждая лошадь?»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 60 км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94117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Какую фразу произносят очень быстро?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Литература 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Скороговорку.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54139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/>
            <a:r>
              <a:rPr lang="ru-RU" sz="2800" dirty="0" smtClean="0"/>
              <a:t>Вспомни «Сказку о рыбаке и рыбке» А. С. Пушкина и допиши слова, признаки которых здесь  названы.</a:t>
            </a:r>
          </a:p>
          <a:p>
            <a:r>
              <a:rPr lang="ru-RU" sz="2800" dirty="0" smtClean="0"/>
              <a:t> Золотая ……</a:t>
            </a:r>
          </a:p>
          <a:p>
            <a:r>
              <a:rPr lang="ru-RU" sz="2800" dirty="0" smtClean="0"/>
              <a:t> Разбитое…..                                                              Сварливая….                                                                                                                                   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Литература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     рыбка    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     корыто  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     баба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220479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43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Назовите автора стихотворения «Жила-была собака»</a:t>
            </a:r>
          </a:p>
          <a:p>
            <a:pPr eaLnBrk="1" hangingPunct="1">
              <a:spcBef>
                <a:spcPct val="20000"/>
              </a:spcBef>
            </a:pPr>
            <a:r>
              <a:rPr lang="ru-RU" sz="2600" dirty="0" smtClean="0"/>
              <a:t>А) </a:t>
            </a:r>
            <a:r>
              <a:rPr lang="ru-RU" sz="2600" dirty="0" err="1" smtClean="0"/>
              <a:t>А.Барто</a:t>
            </a:r>
            <a:r>
              <a:rPr lang="ru-RU" sz="2600" dirty="0" smtClean="0"/>
              <a:t> Б) И. Пивоварова  В) М. </a:t>
            </a:r>
            <a:r>
              <a:rPr lang="ru-RU" sz="2600" dirty="0" err="1" smtClean="0"/>
              <a:t>Бородицкая</a:t>
            </a:r>
            <a:endParaRPr lang="ru-RU" sz="26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Литература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Б) И. Пивоварова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7043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Найди среди перечисленных произведений рассказ: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А) «</a:t>
            </a:r>
            <a:r>
              <a:rPr lang="ru-RU" sz="2800" dirty="0" err="1" smtClean="0"/>
              <a:t>Бриф!Бруф</a:t>
            </a:r>
            <a:r>
              <a:rPr lang="ru-RU" sz="2800" dirty="0" smtClean="0"/>
              <a:t>! </a:t>
            </a:r>
            <a:r>
              <a:rPr lang="ru-RU" sz="2800" dirty="0" err="1" smtClean="0"/>
              <a:t>Браф</a:t>
            </a:r>
            <a:r>
              <a:rPr lang="ru-RU" sz="2800" dirty="0" smtClean="0"/>
              <a:t>!»  Б) «Фантазёры» 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В) «Уехал младший брат»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Литература 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Б) «Фантазёры»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8460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Вспомни, как звали пса в сказке А. Пушкина «Сказка о мёртвой царевне и семи богатырях»</a:t>
            </a:r>
            <a:endParaRPr lang="ru-RU" sz="2800" dirty="0"/>
          </a:p>
        </p:txBody>
      </p:sp>
      <p:pic>
        <p:nvPicPr>
          <p:cNvPr id="1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Литература 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1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</a:t>
            </a:r>
            <a:r>
              <a:rPr lang="ru-RU" sz="2800" i="1" dirty="0" err="1" smtClean="0"/>
              <a:t>Соколко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63873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Что делает еж зимой? 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Окружающий мир 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 спит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73469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Отчего на нашей планете происходит смена времен года? </a:t>
            </a: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Окружающий мир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от </a:t>
            </a:r>
            <a:r>
              <a:rPr lang="ru-RU" sz="2800" i="1" dirty="0" smtClean="0"/>
              <a:t>движения Земли вокруг Солнца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98669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469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941320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77945" y="1844253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69657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00469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941320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77945" y="270892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812982" y="270892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79674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069977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00501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41640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78265" y="443711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813302" y="443711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696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061719" y="357301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005015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41640" y="3577164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9497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813302" y="3577164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995D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0696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004695" y="530120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012757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9493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812982" y="530120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611560" y="1844253"/>
            <a:ext cx="2880320" cy="719138"/>
          </a:xfrm>
          <a:prstGeom prst="bevel">
            <a:avLst>
              <a:gd name="adj" fmla="val 7727"/>
            </a:avLst>
          </a:prstGeom>
          <a:gradFill rotWithShape="1">
            <a:gsLst>
              <a:gs pos="600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Русский язык</a:t>
            </a:r>
            <a:endParaRPr lang="ru-RU" sz="2400" b="1" cap="all" dirty="0"/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611560" y="5301208"/>
            <a:ext cx="2880000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768E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разное</a:t>
            </a:r>
            <a:endParaRPr lang="ru-RU" sz="2400" b="1" cap="all" dirty="0"/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611880" y="3577164"/>
            <a:ext cx="2880000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литература</a:t>
            </a:r>
            <a:endParaRPr lang="ru-RU" sz="2400" b="1" cap="all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611560" y="2708920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математика</a:t>
            </a:r>
            <a:endParaRPr lang="ru-RU" sz="2400" b="1" cap="all" dirty="0"/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611880" y="4438699"/>
            <a:ext cx="2880000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4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997199">
                <a:alpha val="50000"/>
              </a:srgbClr>
            </a:prstShdw>
          </a:effectLst>
          <a:extLst/>
        </p:spPr>
        <p:txBody>
          <a:bodyPr wrap="none" anchor="ctr"/>
          <a:lstStyle/>
          <a:p>
            <a:pPr algn="ctr"/>
            <a:r>
              <a:rPr lang="ru-RU" sz="2400" b="1" cap="all" dirty="0" smtClean="0"/>
              <a:t>окружающий</a:t>
            </a:r>
            <a:endParaRPr lang="ru-RU" sz="2400" b="1" cap="all" dirty="0"/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1" y="561778"/>
            <a:ext cx="1064430" cy="13550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4083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5419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2" cstate="screen"/>
          <a:srcRect/>
          <a:stretch>
            <a:fillRect/>
          </a:stretch>
        </p:blipFill>
        <p:spPr>
          <a:xfrm>
            <a:off x="7380312" y="6245055"/>
            <a:ext cx="1152128" cy="300800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214546" y="357166"/>
            <a:ext cx="4953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СВОЯ   ИГРА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4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b="1" dirty="0" smtClean="0"/>
              <a:t>Атмосфера- это</a:t>
            </a:r>
            <a:endParaRPr lang="ru-RU" sz="2800" dirty="0" smtClean="0"/>
          </a:p>
          <a:p>
            <a:r>
              <a:rPr lang="ru-RU" sz="2800" dirty="0" smtClean="0"/>
              <a:t>            а) слой воздуха, который окружает Землю;</a:t>
            </a:r>
          </a:p>
          <a:p>
            <a:r>
              <a:rPr lang="ru-RU" sz="2800" b="1" dirty="0" smtClean="0"/>
              <a:t>	</a:t>
            </a:r>
            <a:r>
              <a:rPr lang="ru-RU" sz="2800" dirty="0" smtClean="0"/>
              <a:t>б) слой воды, который окружает Землю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Окружающий мир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а)</a:t>
            </a:r>
            <a:r>
              <a:rPr lang="ru-RU" sz="2800" dirty="0" smtClean="0"/>
              <a:t> слой воздуха, который окружает Землю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408153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Из каких зёрен делают кашу « Геркулес»?</a:t>
            </a:r>
          </a:p>
          <a:p>
            <a:r>
              <a:rPr lang="ru-RU" sz="2800" dirty="0" smtClean="0"/>
              <a:t>а) пшеница        б) овёс          в) рис         </a:t>
            </a:r>
          </a:p>
          <a:p>
            <a:r>
              <a:rPr lang="ru-RU" sz="2800" dirty="0" smtClean="0"/>
              <a:t>г) просо</a:t>
            </a:r>
          </a:p>
          <a:p>
            <a:pPr eaLnBrk="1" hangingPunct="1">
              <a:spcBef>
                <a:spcPct val="20000"/>
              </a:spcBef>
            </a:pPr>
            <a:endParaRPr lang="ru-RU" sz="2800" dirty="0" smtClean="0"/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Окружающий мир 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i="1" dirty="0" smtClean="0"/>
              <a:t>                              б) овёс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7342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Растает ли снежная баба, если на неё надеть шубу? Почему? </a:t>
            </a:r>
            <a:endParaRPr lang="ru-RU" sz="2800" dirty="0"/>
          </a:p>
        </p:txBody>
      </p:sp>
      <p:pic>
        <p:nvPicPr>
          <p:cNvPr id="1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Окружающий мир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Нет. Шуба не греет, а сохраняет тепло.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28202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Скрипичный, водяной, замочный…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   </a:t>
            </a:r>
            <a:r>
              <a:rPr lang="ru-RU" sz="2800" dirty="0" smtClean="0"/>
              <a:t>ключ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2368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Музыкальный жанр, особенно любимый военными. 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</a:t>
            </a:r>
            <a:r>
              <a:rPr lang="ru-RU" sz="2800" dirty="0" smtClean="0"/>
              <a:t> марш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111835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Его можно съесть или… намазать на сапог. 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 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   </a:t>
            </a:r>
            <a:r>
              <a:rPr lang="ru-RU" sz="2800" dirty="0" smtClean="0"/>
              <a:t>крем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286745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Что можно приготовить, но нельзя съесть? 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</a:t>
            </a:r>
            <a:r>
              <a:rPr lang="ru-RU" sz="2800" dirty="0" smtClean="0"/>
              <a:t> уроки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34021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Может ли страус назвать себя птицей? 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Разное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Нет, не умеет разговаривать.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304633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55576" y="561778"/>
            <a:ext cx="7776864" cy="3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Интернет-ресурсы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11561" y="1240790"/>
            <a:ext cx="8064896" cy="42165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</a:rPr>
              <a:t>Сова: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http://serp-dm.ru/_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nw/0/71629456.jpg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Лента: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pixelbrush.ru/uploads/posts/2013-09/1378896989_02.j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Уголок со звездами: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img-fotki.yandex.ru/get/5109/svetlera.16c/0_5662a_8158dd54_orig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Золотые анимированные звездочки (1 слайд):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img0.liveinternet.ru/images/attach/c/3/77/957/77957384_77772038_zvezdochki.gif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«Конфетти» (1 слайд):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img1.liveinternet.ru/images/attach/b/2/2/633/2633622_6076627_5283499_i102714521_66418.gif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Разделитель:  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9"/>
              </a:rPr>
              <a:t>http://domashniirestoran.ru/images/star-511-106(3).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gif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504056" cy="36004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155" y="578224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На момент создания шаблона все ссылки </a:t>
            </a:r>
          </a:p>
          <a:p>
            <a:pPr algn="ctr"/>
            <a:r>
              <a:rPr lang="ru-RU" b="1" i="1" dirty="0" smtClean="0"/>
              <a:t>являются активными.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21427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Поставь ударение в словах: АЛФАВИТ, ЗВОНИШЬ, ДАЛА, ВЕСЕЛА.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РУССКИЙ ЯЗЫК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АЛФАВИТ, 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ЗВОНИШЬ, ДАЛА, ВЕСЕЛА.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4071934" y="4071942"/>
            <a:ext cx="142876" cy="14287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714744" y="4572008"/>
            <a:ext cx="142876" cy="14287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143768" y="4572008"/>
            <a:ext cx="142876" cy="14287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500694" y="4572008"/>
            <a:ext cx="142876" cy="14287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002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В каких словах число звуков не соответствует числу букв:</a:t>
            </a:r>
          </a:p>
          <a:p>
            <a:r>
              <a:rPr lang="ru-RU" sz="2800" dirty="0" smtClean="0"/>
              <a:t>а)труд       б)коньки        в)время      г)разность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Русский язык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 б)коньки  г)разность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328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000109"/>
            <a:ext cx="7649004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 </a:t>
            </a:r>
            <a:r>
              <a:rPr lang="ru-RU" sz="2600" dirty="0" smtClean="0"/>
              <a:t>Сколько слов обозначающих действие, в стихотворении Агнии </a:t>
            </a:r>
            <a:r>
              <a:rPr lang="ru-RU" sz="2600" dirty="0" err="1" smtClean="0"/>
              <a:t>Барто</a:t>
            </a:r>
            <a:r>
              <a:rPr lang="ru-RU" sz="2600" dirty="0" smtClean="0"/>
              <a:t>?</a:t>
            </a:r>
          </a:p>
          <a:p>
            <a:r>
              <a:rPr lang="ru-RU" sz="2600" b="1" dirty="0" smtClean="0"/>
              <a:t>Идёт бычок, качается,</a:t>
            </a:r>
          </a:p>
          <a:p>
            <a:r>
              <a:rPr lang="ru-RU" sz="2600" b="1" dirty="0" smtClean="0"/>
              <a:t>Вздыхает на ходу:</a:t>
            </a:r>
          </a:p>
          <a:p>
            <a:r>
              <a:rPr lang="ru-RU" sz="2600" b="1" dirty="0" smtClean="0"/>
              <a:t>– Ох, </a:t>
            </a:r>
            <a:r>
              <a:rPr lang="ru-RU" sz="2600" b="1" dirty="0" err="1" smtClean="0"/>
              <a:t>досточка</a:t>
            </a:r>
            <a:r>
              <a:rPr lang="ru-RU" sz="2600" b="1" dirty="0" smtClean="0"/>
              <a:t>  кончается,</a:t>
            </a:r>
          </a:p>
          <a:p>
            <a:r>
              <a:rPr lang="ru-RU" sz="2600" b="1" dirty="0" smtClean="0"/>
              <a:t>Сейчас я упаду!</a:t>
            </a:r>
          </a:p>
          <a:p>
            <a:r>
              <a:rPr lang="ru-RU" sz="2600" dirty="0" smtClean="0"/>
              <a:t> а) 2       б) 3       в) 4       г) 5       </a:t>
            </a:r>
            <a:r>
              <a:rPr lang="ru-RU" sz="2600" dirty="0" err="1" smtClean="0"/>
              <a:t>д</a:t>
            </a:r>
            <a:r>
              <a:rPr lang="ru-RU" sz="2600" dirty="0" smtClean="0"/>
              <a:t>) 6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Русский язык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г) 5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3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800" dirty="0" smtClean="0"/>
              <a:t> Заменить словосочетания близкими по смыслу глаголами:</a:t>
            </a:r>
          </a:p>
          <a:p>
            <a:pPr lvl="0"/>
            <a:r>
              <a:rPr lang="ru-RU" sz="2800" dirty="0" smtClean="0"/>
              <a:t>повесить нос – …</a:t>
            </a:r>
          </a:p>
          <a:p>
            <a:pPr lvl="0"/>
            <a:r>
              <a:rPr lang="ru-RU" sz="2800" dirty="0" smtClean="0"/>
              <a:t>ни в зуб ногой – …</a:t>
            </a:r>
          </a:p>
          <a:p>
            <a:pPr lvl="0"/>
            <a:r>
              <a:rPr lang="ru-RU" sz="2800" dirty="0" smtClean="0"/>
              <a:t>клевать носом – …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Русский язык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i="1" dirty="0" smtClean="0"/>
              <a:t>загрустить</a:t>
            </a:r>
            <a:r>
              <a:rPr lang="ru-RU" sz="2800" dirty="0" smtClean="0"/>
              <a:t>   </a:t>
            </a:r>
            <a:r>
              <a:rPr lang="ru-RU" sz="2800" i="1" dirty="0" smtClean="0"/>
              <a:t>не знать</a:t>
            </a:r>
            <a:r>
              <a:rPr lang="ru-RU" sz="2800" dirty="0" smtClean="0"/>
              <a:t>   </a:t>
            </a:r>
            <a:r>
              <a:rPr lang="ru-RU" sz="2800" i="1" dirty="0" smtClean="0"/>
              <a:t>дремать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390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Сколько орфографических ошибок сделал ученик в предложении?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    По </a:t>
            </a:r>
            <a:r>
              <a:rPr lang="ru-RU" sz="2800" dirty="0" err="1" smtClean="0"/>
              <a:t>ваде</a:t>
            </a:r>
            <a:r>
              <a:rPr lang="ru-RU" sz="2800" dirty="0" smtClean="0"/>
              <a:t> </a:t>
            </a:r>
            <a:r>
              <a:rPr lang="ru-RU" sz="2800" dirty="0" err="1" smtClean="0"/>
              <a:t>бигут</a:t>
            </a:r>
            <a:r>
              <a:rPr lang="ru-RU" sz="2800" dirty="0" smtClean="0"/>
              <a:t> яркие </a:t>
            </a:r>
            <a:r>
              <a:rPr lang="ru-RU" sz="2800" dirty="0" err="1" smtClean="0"/>
              <a:t>лодочьки</a:t>
            </a:r>
            <a:r>
              <a:rPr lang="ru-RU" sz="2800" dirty="0" smtClean="0"/>
              <a:t> клиновых </a:t>
            </a:r>
            <a:r>
              <a:rPr lang="ru-RU" sz="2800" dirty="0" err="1" smtClean="0"/>
              <a:t>лесточков</a:t>
            </a:r>
            <a:r>
              <a:rPr lang="ru-RU" sz="2800" dirty="0" smtClean="0"/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А) 3   Б) 4   В) 5   Г) 6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Русский язык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                    В) 5 </a:t>
            </a:r>
            <a:endParaRPr lang="ru-RU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9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97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«На прямой отметили 4 точки. Сколько всего получилось отрезков, концами которых являются эти точки?»</a:t>
            </a:r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i="1" dirty="0" smtClean="0"/>
              <a:t>             </a:t>
            </a:r>
            <a:r>
              <a:rPr lang="ru-RU" sz="2800" dirty="0" smtClean="0"/>
              <a:t> </a:t>
            </a:r>
            <a:r>
              <a:rPr lang="ru-RU" sz="2800" i="1" dirty="0" smtClean="0"/>
              <a:t>6 отрезков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94131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«Маша выше Тани, Таня выше Лизы. Кто выше всех? Кто ниже всех?»</a:t>
            </a:r>
            <a:endParaRPr lang="ru-RU" sz="2800" dirty="0"/>
          </a:p>
        </p:txBody>
      </p:sp>
      <p:pic>
        <p:nvPicPr>
          <p:cNvPr id="11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Математика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5295747"/>
            <a:ext cx="2191737" cy="1258152"/>
          </a:xfrm>
          <a:prstGeom prst="rect">
            <a:avLst/>
          </a:prstGeom>
        </p:spPr>
      </p:pic>
      <p:pic>
        <p:nvPicPr>
          <p:cNvPr id="10" name="Picture 2" descr="http://serp-dm.ru/_nw/0/71629456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4077072"/>
            <a:ext cx="1229569" cy="15652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43257" y="4152900"/>
            <a:ext cx="6305206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 </a:t>
            </a:r>
            <a:r>
              <a:rPr lang="ru-RU" sz="2800" i="1" dirty="0" smtClean="0"/>
              <a:t>Маша выше всех, Лиза ниже всех.</a:t>
            </a:r>
            <a:endParaRPr lang="ru-RU" sz="2800" dirty="0" smtClean="0"/>
          </a:p>
          <a:p>
            <a:pPr eaLnBrk="1" hangingPunct="1">
              <a:spcBef>
                <a:spcPct val="20000"/>
              </a:spcBef>
            </a:pPr>
            <a:endParaRPr lang="ru-RU" sz="2800" dirty="0" smtClean="0"/>
          </a:p>
          <a:p>
            <a:pPr eaLnBrk="1" hangingPunct="1">
              <a:spcBef>
                <a:spcPct val="20000"/>
              </a:spcBef>
            </a:pP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68979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730</Words>
  <Application>Microsoft Office PowerPoint</Application>
  <PresentationFormat>Экран (4:3)</PresentationFormat>
  <Paragraphs>200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Пк</cp:lastModifiedBy>
  <cp:revision>65</cp:revision>
  <dcterms:created xsi:type="dcterms:W3CDTF">2015-05-04T12:07:23Z</dcterms:created>
  <dcterms:modified xsi:type="dcterms:W3CDTF">2015-11-23T19:52:28Z</dcterms:modified>
</cp:coreProperties>
</file>