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65" r:id="rId2"/>
    <p:sldId id="333" r:id="rId3"/>
    <p:sldId id="336" r:id="rId4"/>
    <p:sldId id="349" r:id="rId5"/>
    <p:sldId id="327" r:id="rId6"/>
    <p:sldId id="342" r:id="rId7"/>
    <p:sldId id="352" r:id="rId8"/>
    <p:sldId id="268" r:id="rId9"/>
    <p:sldId id="277" r:id="rId10"/>
    <p:sldId id="344" r:id="rId11"/>
    <p:sldId id="358" r:id="rId12"/>
    <p:sldId id="31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 varScale="1">
        <p:scale>
          <a:sx n="103" d="100"/>
          <a:sy n="103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9C222-39B1-423E-9C40-A3FA5DD4F05C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E999A-38F9-4C2A-AC6D-42AD7BEC1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92-8CC4-4CB7-9F03-116FEE78688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CD2C-6DBE-4118-B7AD-B9DD43B53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92-8CC4-4CB7-9F03-116FEE78688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CD2C-6DBE-4118-B7AD-B9DD43B53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92-8CC4-4CB7-9F03-116FEE78688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CD2C-6DBE-4118-B7AD-B9DD43B53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92-8CC4-4CB7-9F03-116FEE78688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CD2C-6DBE-4118-B7AD-B9DD43B53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92-8CC4-4CB7-9F03-116FEE78688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CD2C-6DBE-4118-B7AD-B9DD43B53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92-8CC4-4CB7-9F03-116FEE78688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CD2C-6DBE-4118-B7AD-B9DD43B53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92-8CC4-4CB7-9F03-116FEE78688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CD2C-6DBE-4118-B7AD-B9DD43B53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92-8CC4-4CB7-9F03-116FEE78688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CD2C-6DBE-4118-B7AD-B9DD43B53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92-8CC4-4CB7-9F03-116FEE78688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CD2C-6DBE-4118-B7AD-B9DD43B53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92-8CC4-4CB7-9F03-116FEE78688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CD2C-6DBE-4118-B7AD-B9DD43B53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92-8CC4-4CB7-9F03-116FEE78688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CD2C-6DBE-4118-B7AD-B9DD43B53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A9792-8CC4-4CB7-9F03-116FEE78688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DCD2C-6DBE-4118-B7AD-B9DD43B53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грамоты на школьный сайт\пож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00" y="2852936"/>
            <a:ext cx="2339752" cy="3398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User\Desktop\грамоты на школьный сайт\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2852936"/>
            <a:ext cx="2440692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F:\добавить на сайт\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872" y="2852936"/>
            <a:ext cx="2433709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403648" y="404664"/>
            <a:ext cx="6779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Сделаем </a:t>
            </a:r>
            <a:r>
              <a:rPr lang="ru-RU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мир </a:t>
            </a:r>
            <a:r>
              <a:rPr lang="ru-RU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добрее</a:t>
            </a:r>
            <a:r>
              <a:rPr lang="ru-RU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волонтеры\IMG_45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484784"/>
            <a:ext cx="8448464" cy="35283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3568" y="476672"/>
            <a:ext cx="50057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Здоровый образ жизни 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фото САЙТ АТТЕСТАЦИЯ\IMG_38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764704"/>
            <a:ext cx="7128792" cy="534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71600" y="6165304"/>
            <a:ext cx="72008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С Днем пожилого человека!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116632"/>
            <a:ext cx="3717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Социальное направление </a:t>
            </a:r>
            <a:endParaRPr lang="ru-RU" sz="2400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фото САЙТ АТТЕСТАЦИЯ\IMG_35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710698"/>
            <a:ext cx="7656850" cy="5742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540568" y="188640"/>
            <a:ext cx="102967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Концерт для малышей « Едут в электричке волнушки и лисички»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556792"/>
            <a:ext cx="829647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волонтеры\IMG_01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052736"/>
            <a:ext cx="8078667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7" y="908720"/>
            <a:ext cx="729681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95736" y="0"/>
            <a:ext cx="37444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7694" y="0"/>
            <a:ext cx="32135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Выпуск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журнала « Волонтер»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фото САЙТ АТТЕСТАЦИЯ\IMG_15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67744" y="476672"/>
            <a:ext cx="4032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субботниках « Очистим планету от мусора!»  участвуем со своими подшефными малышами 1 класса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F:\4 класс\Рисунок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628800"/>
            <a:ext cx="6624736" cy="4971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\desktop\фото на выпусной\д фото\IMG_39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640"/>
            <a:ext cx="8748464" cy="6561348"/>
          </a:xfrm>
          <a:prstGeom prst="rect">
            <a:avLst/>
          </a:prstGeom>
          <a:noFill/>
        </p:spPr>
      </p:pic>
      <p:pic>
        <p:nvPicPr>
          <p:cNvPr id="4" name="Picture 2" descr="C:\Users\User\Desktop\грамоты на школьный сайт\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293096"/>
            <a:ext cx="1368152" cy="1955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3968" y="476672"/>
            <a:ext cx="355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Поделки из бросового материала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51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56</cp:revision>
  <dcterms:created xsi:type="dcterms:W3CDTF">2015-10-08T15:32:51Z</dcterms:created>
  <dcterms:modified xsi:type="dcterms:W3CDTF">2015-11-22T10:53:00Z</dcterms:modified>
</cp:coreProperties>
</file>